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8" r:id="rId2"/>
    <p:sldId id="257" r:id="rId3"/>
    <p:sldId id="260" r:id="rId4"/>
    <p:sldId id="262" r:id="rId5"/>
    <p:sldId id="263" r:id="rId6"/>
    <p:sldId id="264" r:id="rId7"/>
    <p:sldId id="265" r:id="rId8"/>
    <p:sldId id="266" r:id="rId9"/>
    <p:sldId id="267" r:id="rId10"/>
    <p:sldId id="268" r:id="rId11"/>
    <p:sldId id="269" r:id="rId12"/>
    <p:sldId id="270" r:id="rId13"/>
    <p:sldId id="261" r:id="rId14"/>
    <p:sldId id="271" r:id="rId15"/>
    <p:sldId id="272" r:id="rId16"/>
    <p:sldId id="273"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07B0F3-959B-43EA-B0A6-ED9AF1E26152}" v="15" dt="2022-11-20T20:45:10.4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32" autoAdjust="0"/>
    <p:restoredTop sz="94660"/>
  </p:normalViewPr>
  <p:slideViewPr>
    <p:cSldViewPr snapToGrid="0">
      <p:cViewPr varScale="1">
        <p:scale>
          <a:sx n="111" d="100"/>
          <a:sy n="111" d="100"/>
        </p:scale>
        <p:origin x="46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yyan Rashid" userId="0fa97e1779f1422f" providerId="LiveId" clId="{4107B0F3-959B-43EA-B0A6-ED9AF1E26152}"/>
    <pc:docChg chg="undo custSel addSld delSld modSld">
      <pc:chgData name="Hayyan Rashid" userId="0fa97e1779f1422f" providerId="LiveId" clId="{4107B0F3-959B-43EA-B0A6-ED9AF1E26152}" dt="2022-11-20T20:59:05.990" v="1920" actId="20577"/>
      <pc:docMkLst>
        <pc:docMk/>
      </pc:docMkLst>
      <pc:sldChg chg="addSp delSp modSp mod">
        <pc:chgData name="Hayyan Rashid" userId="0fa97e1779f1422f" providerId="LiveId" clId="{4107B0F3-959B-43EA-B0A6-ED9AF1E26152}" dt="2022-11-20T19:27:39.929" v="7"/>
        <pc:sldMkLst>
          <pc:docMk/>
          <pc:sldMk cId="2513902519" sldId="257"/>
        </pc:sldMkLst>
        <pc:spChg chg="add del mod">
          <ac:chgData name="Hayyan Rashid" userId="0fa97e1779f1422f" providerId="LiveId" clId="{4107B0F3-959B-43EA-B0A6-ED9AF1E26152}" dt="2022-11-20T19:27:39.929" v="7"/>
          <ac:spMkLst>
            <pc:docMk/>
            <pc:sldMk cId="2513902519" sldId="257"/>
            <ac:spMk id="5" creationId="{2D632EBD-D052-7D66-1508-1E6E1A0EBBBE}"/>
          </ac:spMkLst>
        </pc:spChg>
        <pc:picChg chg="del">
          <ac:chgData name="Hayyan Rashid" userId="0fa97e1779f1422f" providerId="LiveId" clId="{4107B0F3-959B-43EA-B0A6-ED9AF1E26152}" dt="2022-11-20T19:27:39.929" v="7"/>
          <ac:picMkLst>
            <pc:docMk/>
            <pc:sldMk cId="2513902519" sldId="257"/>
            <ac:picMk id="3" creationId="{00000000-0000-0000-0000-000000000000}"/>
          </ac:picMkLst>
        </pc:picChg>
        <pc:picChg chg="mod">
          <ac:chgData name="Hayyan Rashid" userId="0fa97e1779f1422f" providerId="LiveId" clId="{4107B0F3-959B-43EA-B0A6-ED9AF1E26152}" dt="2022-11-20T19:27:39.929" v="7"/>
          <ac:picMkLst>
            <pc:docMk/>
            <pc:sldMk cId="2513902519" sldId="257"/>
            <ac:picMk id="8" creationId="{4AE75A24-BE01-B87F-ED35-9B435DFBC4D2}"/>
          </ac:picMkLst>
        </pc:picChg>
      </pc:sldChg>
      <pc:sldChg chg="addSp delSp modSp mod">
        <pc:chgData name="Hayyan Rashid" userId="0fa97e1779f1422f" providerId="LiveId" clId="{4107B0F3-959B-43EA-B0A6-ED9AF1E26152}" dt="2022-11-20T19:27:02.937" v="4" actId="14100"/>
        <pc:sldMkLst>
          <pc:docMk/>
          <pc:sldMk cId="2980110438" sldId="258"/>
        </pc:sldMkLst>
        <pc:picChg chg="del">
          <ac:chgData name="Hayyan Rashid" userId="0fa97e1779f1422f" providerId="LiveId" clId="{4107B0F3-959B-43EA-B0A6-ED9AF1E26152}" dt="2022-11-20T19:26:54.150" v="0" actId="478"/>
          <ac:picMkLst>
            <pc:docMk/>
            <pc:sldMk cId="2980110438" sldId="258"/>
            <ac:picMk id="7" creationId="{E4B5F79D-88CD-4688-8357-DBEBF5A58492}"/>
          </ac:picMkLst>
        </pc:picChg>
        <pc:picChg chg="add mod">
          <ac:chgData name="Hayyan Rashid" userId="0fa97e1779f1422f" providerId="LiveId" clId="{4107B0F3-959B-43EA-B0A6-ED9AF1E26152}" dt="2022-11-20T19:27:02.937" v="4" actId="14100"/>
          <ac:picMkLst>
            <pc:docMk/>
            <pc:sldMk cId="2980110438" sldId="258"/>
            <ac:picMk id="8" creationId="{A6008277-8B1F-D5FC-C1B9-F7080BF456F0}"/>
          </ac:picMkLst>
        </pc:picChg>
      </pc:sldChg>
      <pc:sldChg chg="modSp mod">
        <pc:chgData name="Hayyan Rashid" userId="0fa97e1779f1422f" providerId="LiveId" clId="{4107B0F3-959B-43EA-B0A6-ED9AF1E26152}" dt="2022-11-20T20:20:44.758" v="1536" actId="33524"/>
        <pc:sldMkLst>
          <pc:docMk/>
          <pc:sldMk cId="1373780777" sldId="261"/>
        </pc:sldMkLst>
        <pc:spChg chg="mod">
          <ac:chgData name="Hayyan Rashid" userId="0fa97e1779f1422f" providerId="LiveId" clId="{4107B0F3-959B-43EA-B0A6-ED9AF1E26152}" dt="2022-11-20T20:20:44.758" v="1536" actId="33524"/>
          <ac:spMkLst>
            <pc:docMk/>
            <pc:sldMk cId="1373780777" sldId="261"/>
            <ac:spMk id="4" creationId="{F5F0F01D-5457-4DC2-9A1D-E66F66A86AEA}"/>
          </ac:spMkLst>
        </pc:spChg>
      </pc:sldChg>
      <pc:sldChg chg="addSp delSp modSp mod">
        <pc:chgData name="Hayyan Rashid" userId="0fa97e1779f1422f" providerId="LiveId" clId="{4107B0F3-959B-43EA-B0A6-ED9AF1E26152}" dt="2022-11-20T20:01:29.395" v="10"/>
        <pc:sldMkLst>
          <pc:docMk/>
          <pc:sldMk cId="921831411" sldId="263"/>
        </pc:sldMkLst>
        <pc:spChg chg="add del mod">
          <ac:chgData name="Hayyan Rashid" userId="0fa97e1779f1422f" providerId="LiveId" clId="{4107B0F3-959B-43EA-B0A6-ED9AF1E26152}" dt="2022-11-20T20:01:29.395" v="10"/>
          <ac:spMkLst>
            <pc:docMk/>
            <pc:sldMk cId="921831411" sldId="263"/>
            <ac:spMk id="3" creationId="{AB598899-5B71-2845-694A-48544D66DFA1}"/>
          </ac:spMkLst>
        </pc:spChg>
        <pc:picChg chg="mod">
          <ac:chgData name="Hayyan Rashid" userId="0fa97e1779f1422f" providerId="LiveId" clId="{4107B0F3-959B-43EA-B0A6-ED9AF1E26152}" dt="2022-11-20T20:01:29.395" v="10"/>
          <ac:picMkLst>
            <pc:docMk/>
            <pc:sldMk cId="921831411" sldId="263"/>
            <ac:picMk id="5" creationId="{877149A8-30FA-5958-385D-59920285EA1A}"/>
          </ac:picMkLst>
        </pc:picChg>
        <pc:picChg chg="del">
          <ac:chgData name="Hayyan Rashid" userId="0fa97e1779f1422f" providerId="LiveId" clId="{4107B0F3-959B-43EA-B0A6-ED9AF1E26152}" dt="2022-11-20T20:01:29.395" v="10"/>
          <ac:picMkLst>
            <pc:docMk/>
            <pc:sldMk cId="921831411" sldId="263"/>
            <ac:picMk id="11" creationId="{3E7365FE-18FC-4422-B395-64B18616B6B6}"/>
          </ac:picMkLst>
        </pc:picChg>
      </pc:sldChg>
      <pc:sldChg chg="addSp delSp modSp mod">
        <pc:chgData name="Hayyan Rashid" userId="0fa97e1779f1422f" providerId="LiveId" clId="{4107B0F3-959B-43EA-B0A6-ED9AF1E26152}" dt="2022-11-20T20:12:21.077" v="483" actId="14100"/>
        <pc:sldMkLst>
          <pc:docMk/>
          <pc:sldMk cId="964599798" sldId="269"/>
        </pc:sldMkLst>
        <pc:spChg chg="mod">
          <ac:chgData name="Hayyan Rashid" userId="0fa97e1779f1422f" providerId="LiveId" clId="{4107B0F3-959B-43EA-B0A6-ED9AF1E26152}" dt="2022-11-20T20:06:54.705" v="48" actId="20577"/>
          <ac:spMkLst>
            <pc:docMk/>
            <pc:sldMk cId="964599798" sldId="269"/>
            <ac:spMk id="2" creationId="{A1CE4D49-32AA-4D43-8661-1D7F89D13B1C}"/>
          </ac:spMkLst>
        </pc:spChg>
        <pc:spChg chg="mod">
          <ac:chgData name="Hayyan Rashid" userId="0fa97e1779f1422f" providerId="LiveId" clId="{4107B0F3-959B-43EA-B0A6-ED9AF1E26152}" dt="2022-11-20T20:12:12.577" v="480" actId="1076"/>
          <ac:spMkLst>
            <pc:docMk/>
            <pc:sldMk cId="964599798" sldId="269"/>
            <ac:spMk id="4" creationId="{5A1CA002-88FC-4973-8629-6D2E812A15B5}"/>
          </ac:spMkLst>
        </pc:spChg>
        <pc:spChg chg="mod">
          <ac:chgData name="Hayyan Rashid" userId="0fa97e1779f1422f" providerId="LiveId" clId="{4107B0F3-959B-43EA-B0A6-ED9AF1E26152}" dt="2022-11-20T20:09:24.964" v="238" actId="14100"/>
          <ac:spMkLst>
            <pc:docMk/>
            <pc:sldMk cId="964599798" sldId="269"/>
            <ac:spMk id="7" creationId="{76B5F45A-3B2D-4D18-9F8C-895D221CC1B0}"/>
          </ac:spMkLst>
        </pc:spChg>
        <pc:spChg chg="mod">
          <ac:chgData name="Hayyan Rashid" userId="0fa97e1779f1422f" providerId="LiveId" clId="{4107B0F3-959B-43EA-B0A6-ED9AF1E26152}" dt="2022-11-20T20:12:13.971" v="481" actId="1076"/>
          <ac:spMkLst>
            <pc:docMk/>
            <pc:sldMk cId="964599798" sldId="269"/>
            <ac:spMk id="11" creationId="{7DF01AA1-6674-4951-AFD4-E67320A3BBAA}"/>
          </ac:spMkLst>
        </pc:spChg>
        <pc:spChg chg="mod">
          <ac:chgData name="Hayyan Rashid" userId="0fa97e1779f1422f" providerId="LiveId" clId="{4107B0F3-959B-43EA-B0A6-ED9AF1E26152}" dt="2022-11-20T20:10:36.439" v="253" actId="20577"/>
          <ac:spMkLst>
            <pc:docMk/>
            <pc:sldMk cId="964599798" sldId="269"/>
            <ac:spMk id="16" creationId="{A99056AB-E8C2-4C76-A651-C35CEEA5B946}"/>
          </ac:spMkLst>
        </pc:spChg>
        <pc:spChg chg="del">
          <ac:chgData name="Hayyan Rashid" userId="0fa97e1779f1422f" providerId="LiveId" clId="{4107B0F3-959B-43EA-B0A6-ED9AF1E26152}" dt="2022-11-20T20:07:16.286" v="55" actId="478"/>
          <ac:spMkLst>
            <pc:docMk/>
            <pc:sldMk cId="964599798" sldId="269"/>
            <ac:spMk id="20" creationId="{909AD55F-91A7-43C0-BEF5-418F0ED4DBBA}"/>
          </ac:spMkLst>
        </pc:spChg>
        <pc:picChg chg="del">
          <ac:chgData name="Hayyan Rashid" userId="0fa97e1779f1422f" providerId="LiveId" clId="{4107B0F3-959B-43EA-B0A6-ED9AF1E26152}" dt="2022-11-20T20:06:59.497" v="49" actId="478"/>
          <ac:picMkLst>
            <pc:docMk/>
            <pc:sldMk cId="964599798" sldId="269"/>
            <ac:picMk id="3" creationId="{3D66B3DA-7F19-487E-9151-77309CE6B8FD}"/>
          </ac:picMkLst>
        </pc:picChg>
        <pc:picChg chg="add mod">
          <ac:chgData name="Hayyan Rashid" userId="0fa97e1779f1422f" providerId="LiveId" clId="{4107B0F3-959B-43EA-B0A6-ED9AF1E26152}" dt="2022-11-20T20:07:19.942" v="57" actId="1076"/>
          <ac:picMkLst>
            <pc:docMk/>
            <pc:sldMk cId="964599798" sldId="269"/>
            <ac:picMk id="5" creationId="{971FAE54-E0E5-6DC9-6E52-63D03E4C767A}"/>
          </ac:picMkLst>
        </pc:picChg>
        <pc:cxnChg chg="mod ord">
          <ac:chgData name="Hayyan Rashid" userId="0fa97e1779f1422f" providerId="LiveId" clId="{4107B0F3-959B-43EA-B0A6-ED9AF1E26152}" dt="2022-11-20T20:12:18.490" v="482" actId="14100"/>
          <ac:cxnSpMkLst>
            <pc:docMk/>
            <pc:sldMk cId="964599798" sldId="269"/>
            <ac:cxnSpMk id="6" creationId="{09508033-0DDD-45C4-A6FA-FD85FB4FDE6C}"/>
          </ac:cxnSpMkLst>
        </pc:cxnChg>
        <pc:cxnChg chg="mod">
          <ac:chgData name="Hayyan Rashid" userId="0fa97e1779f1422f" providerId="LiveId" clId="{4107B0F3-959B-43EA-B0A6-ED9AF1E26152}" dt="2022-11-20T20:08:15.095" v="66" actId="14100"/>
          <ac:cxnSpMkLst>
            <pc:docMk/>
            <pc:sldMk cId="964599798" sldId="269"/>
            <ac:cxnSpMk id="8" creationId="{8A9B09A4-491D-469E-8468-214A35FC5394}"/>
          </ac:cxnSpMkLst>
        </pc:cxnChg>
        <pc:cxnChg chg="add mod">
          <ac:chgData name="Hayyan Rashid" userId="0fa97e1779f1422f" providerId="LiveId" clId="{4107B0F3-959B-43EA-B0A6-ED9AF1E26152}" dt="2022-11-20T20:12:21.077" v="483" actId="14100"/>
          <ac:cxnSpMkLst>
            <pc:docMk/>
            <pc:sldMk cId="964599798" sldId="269"/>
            <ac:cxnSpMk id="10" creationId="{E9FF38C1-597F-8D03-EAF9-9C40C31BC738}"/>
          </ac:cxnSpMkLst>
        </pc:cxnChg>
        <pc:cxnChg chg="mod">
          <ac:chgData name="Hayyan Rashid" userId="0fa97e1779f1422f" providerId="LiveId" clId="{4107B0F3-959B-43EA-B0A6-ED9AF1E26152}" dt="2022-11-20T20:12:13.971" v="481" actId="1076"/>
          <ac:cxnSpMkLst>
            <pc:docMk/>
            <pc:sldMk cId="964599798" sldId="269"/>
            <ac:cxnSpMk id="12" creationId="{E0A2AFF6-15C1-49E9-B0C7-F63BF092A71C}"/>
          </ac:cxnSpMkLst>
        </pc:cxnChg>
        <pc:cxnChg chg="mod">
          <ac:chgData name="Hayyan Rashid" userId="0fa97e1779f1422f" providerId="LiveId" clId="{4107B0F3-959B-43EA-B0A6-ED9AF1E26152}" dt="2022-11-20T20:10:15.733" v="241" actId="14100"/>
          <ac:cxnSpMkLst>
            <pc:docMk/>
            <pc:sldMk cId="964599798" sldId="269"/>
            <ac:cxnSpMk id="17" creationId="{A2222CF7-CEC7-4325-B541-2629F9D6D65C}"/>
          </ac:cxnSpMkLst>
        </pc:cxnChg>
        <pc:cxnChg chg="add mod">
          <ac:chgData name="Hayyan Rashid" userId="0fa97e1779f1422f" providerId="LiveId" clId="{4107B0F3-959B-43EA-B0A6-ED9AF1E26152}" dt="2022-11-20T20:09:24.964" v="238" actId="14100"/>
          <ac:cxnSpMkLst>
            <pc:docMk/>
            <pc:sldMk cId="964599798" sldId="269"/>
            <ac:cxnSpMk id="18" creationId="{5C41CE07-E62B-E12D-FEF6-559576D505AB}"/>
          </ac:cxnSpMkLst>
        </pc:cxnChg>
        <pc:cxnChg chg="del mod">
          <ac:chgData name="Hayyan Rashid" userId="0fa97e1779f1422f" providerId="LiveId" clId="{4107B0F3-959B-43EA-B0A6-ED9AF1E26152}" dt="2022-11-20T20:07:17.538" v="56" actId="478"/>
          <ac:cxnSpMkLst>
            <pc:docMk/>
            <pc:sldMk cId="964599798" sldId="269"/>
            <ac:cxnSpMk id="21" creationId="{828EBF8B-ECE6-47C1-87BF-E4816CC0295B}"/>
          </ac:cxnSpMkLst>
        </pc:cxnChg>
        <pc:cxnChg chg="add mod">
          <ac:chgData name="Hayyan Rashid" userId="0fa97e1779f1422f" providerId="LiveId" clId="{4107B0F3-959B-43EA-B0A6-ED9AF1E26152}" dt="2022-11-20T20:10:22.959" v="244" actId="14100"/>
          <ac:cxnSpMkLst>
            <pc:docMk/>
            <pc:sldMk cId="964599798" sldId="269"/>
            <ac:cxnSpMk id="24" creationId="{28B3FA94-853D-20D9-2990-2EA812CE12B0}"/>
          </ac:cxnSpMkLst>
        </pc:cxnChg>
        <pc:cxnChg chg="add mod">
          <ac:chgData name="Hayyan Rashid" userId="0fa97e1779f1422f" providerId="LiveId" clId="{4107B0F3-959B-43EA-B0A6-ED9AF1E26152}" dt="2022-11-20T20:10:32.259" v="247" actId="14100"/>
          <ac:cxnSpMkLst>
            <pc:docMk/>
            <pc:sldMk cId="964599798" sldId="269"/>
            <ac:cxnSpMk id="26" creationId="{BFF1C93D-B69F-898E-546B-1743B1674F28}"/>
          </ac:cxnSpMkLst>
        </pc:cxnChg>
      </pc:sldChg>
      <pc:sldChg chg="addSp delSp modSp mod">
        <pc:chgData name="Hayyan Rashid" userId="0fa97e1779f1422f" providerId="LiveId" clId="{4107B0F3-959B-43EA-B0A6-ED9AF1E26152}" dt="2022-11-20T20:15:35.625" v="777" actId="20577"/>
        <pc:sldMkLst>
          <pc:docMk/>
          <pc:sldMk cId="529515416" sldId="270"/>
        </pc:sldMkLst>
        <pc:spChg chg="mod">
          <ac:chgData name="Hayyan Rashid" userId="0fa97e1779f1422f" providerId="LiveId" clId="{4107B0F3-959B-43EA-B0A6-ED9AF1E26152}" dt="2022-11-20T20:15:17.792" v="771" actId="20577"/>
          <ac:spMkLst>
            <pc:docMk/>
            <pc:sldMk cId="529515416" sldId="270"/>
            <ac:spMk id="4" creationId="{412D2AE4-B4CA-4442-B6E1-B9E5E568AFBD}"/>
          </ac:spMkLst>
        </pc:spChg>
        <pc:spChg chg="mod">
          <ac:chgData name="Hayyan Rashid" userId="0fa97e1779f1422f" providerId="LiveId" clId="{4107B0F3-959B-43EA-B0A6-ED9AF1E26152}" dt="2022-11-20T20:15:35.625" v="777" actId="20577"/>
          <ac:spMkLst>
            <pc:docMk/>
            <pc:sldMk cId="529515416" sldId="270"/>
            <ac:spMk id="7" creationId="{ED13DC40-8C0B-4A79-8838-80CB6D728634}"/>
          </ac:spMkLst>
        </pc:spChg>
        <pc:picChg chg="add mod">
          <ac:chgData name="Hayyan Rashid" userId="0fa97e1779f1422f" providerId="LiveId" clId="{4107B0F3-959B-43EA-B0A6-ED9AF1E26152}" dt="2022-11-20T20:13:05.943" v="489" actId="1076"/>
          <ac:picMkLst>
            <pc:docMk/>
            <pc:sldMk cId="529515416" sldId="270"/>
            <ac:picMk id="2" creationId="{0AAC5896-7A6D-0FBC-0BBC-535EA560C1E8}"/>
          </ac:picMkLst>
        </pc:picChg>
        <pc:picChg chg="del mod">
          <ac:chgData name="Hayyan Rashid" userId="0fa97e1779f1422f" providerId="LiveId" clId="{4107B0F3-959B-43EA-B0A6-ED9AF1E26152}" dt="2022-11-20T20:13:00.679" v="485" actId="478"/>
          <ac:picMkLst>
            <pc:docMk/>
            <pc:sldMk cId="529515416" sldId="270"/>
            <ac:picMk id="3" creationId="{A4037FE6-207D-4EE2-BAEF-6FDC586459AB}"/>
          </ac:picMkLst>
        </pc:picChg>
        <pc:cxnChg chg="mod ord">
          <ac:chgData name="Hayyan Rashid" userId="0fa97e1779f1422f" providerId="LiveId" clId="{4107B0F3-959B-43EA-B0A6-ED9AF1E26152}" dt="2022-11-20T20:15:26.747" v="772" actId="14100"/>
          <ac:cxnSpMkLst>
            <pc:docMk/>
            <pc:sldMk cId="529515416" sldId="270"/>
            <ac:cxnSpMk id="6" creationId="{C111D3FB-C938-4905-BD1F-44B035F874D5}"/>
          </ac:cxnSpMkLst>
        </pc:cxnChg>
        <pc:cxnChg chg="mod ord">
          <ac:chgData name="Hayyan Rashid" userId="0fa97e1779f1422f" providerId="LiveId" clId="{4107B0F3-959B-43EA-B0A6-ED9AF1E26152}" dt="2022-11-20T20:14:28.007" v="644" actId="20577"/>
          <ac:cxnSpMkLst>
            <pc:docMk/>
            <pc:sldMk cId="529515416" sldId="270"/>
            <ac:cxnSpMk id="18" creationId="{EB5AE060-29D6-49DD-BCFE-2DE01D4E52EE}"/>
          </ac:cxnSpMkLst>
        </pc:cxnChg>
      </pc:sldChg>
      <pc:sldChg chg="addSp delSp modSp mod">
        <pc:chgData name="Hayyan Rashid" userId="0fa97e1779f1422f" providerId="LiveId" clId="{4107B0F3-959B-43EA-B0A6-ED9AF1E26152}" dt="2022-11-20T20:51:12.155" v="1819" actId="20577"/>
        <pc:sldMkLst>
          <pc:docMk/>
          <pc:sldMk cId="3593060543" sldId="271"/>
        </pc:sldMkLst>
        <pc:spChg chg="mod">
          <ac:chgData name="Hayyan Rashid" userId="0fa97e1779f1422f" providerId="LiveId" clId="{4107B0F3-959B-43EA-B0A6-ED9AF1E26152}" dt="2022-11-20T20:46:06.339" v="1591" actId="20577"/>
          <ac:spMkLst>
            <pc:docMk/>
            <pc:sldMk cId="3593060543" sldId="271"/>
            <ac:spMk id="10" creationId="{14D2E32F-E015-4F5A-9F8D-C7D3A1B2E9AE}"/>
          </ac:spMkLst>
        </pc:spChg>
        <pc:spChg chg="add del">
          <ac:chgData name="Hayyan Rashid" userId="0fa97e1779f1422f" providerId="LiveId" clId="{4107B0F3-959B-43EA-B0A6-ED9AF1E26152}" dt="2022-11-20T20:27:30.247" v="1550" actId="478"/>
          <ac:spMkLst>
            <pc:docMk/>
            <pc:sldMk cId="3593060543" sldId="271"/>
            <ac:spMk id="12" creationId="{84B138CE-8283-99EA-5F02-A98F3A4BD217}"/>
          </ac:spMkLst>
        </pc:spChg>
        <pc:spChg chg="add del mod">
          <ac:chgData name="Hayyan Rashid" userId="0fa97e1779f1422f" providerId="LiveId" clId="{4107B0F3-959B-43EA-B0A6-ED9AF1E26152}" dt="2022-11-20T20:26:47.660" v="1548" actId="478"/>
          <ac:spMkLst>
            <pc:docMk/>
            <pc:sldMk cId="3593060543" sldId="271"/>
            <ac:spMk id="14" creationId="{EE10F75F-4F4E-937F-1A6C-17DDF7540A4B}"/>
          </ac:spMkLst>
        </pc:spChg>
        <pc:spChg chg="mod ord">
          <ac:chgData name="Hayyan Rashid" userId="0fa97e1779f1422f" providerId="LiveId" clId="{4107B0F3-959B-43EA-B0A6-ED9AF1E26152}" dt="2022-11-20T20:51:12.155" v="1819" actId="20577"/>
          <ac:spMkLst>
            <pc:docMk/>
            <pc:sldMk cId="3593060543" sldId="271"/>
            <ac:spMk id="17" creationId="{DF1F8DDC-E17D-4F15-830F-E205A0832915}"/>
          </ac:spMkLst>
        </pc:spChg>
        <pc:spChg chg="add del mod">
          <ac:chgData name="Hayyan Rashid" userId="0fa97e1779f1422f" providerId="LiveId" clId="{4107B0F3-959B-43EA-B0A6-ED9AF1E26152}" dt="2022-11-20T20:26:48.384" v="1549" actId="478"/>
          <ac:spMkLst>
            <pc:docMk/>
            <pc:sldMk cId="3593060543" sldId="271"/>
            <ac:spMk id="19" creationId="{845B77B6-1315-BDB6-0B70-CD4871425BC7}"/>
          </ac:spMkLst>
        </pc:spChg>
        <pc:spChg chg="add mod">
          <ac:chgData name="Hayyan Rashid" userId="0fa97e1779f1422f" providerId="LiveId" clId="{4107B0F3-959B-43EA-B0A6-ED9AF1E26152}" dt="2022-11-20T20:47:07.550" v="1598" actId="208"/>
          <ac:spMkLst>
            <pc:docMk/>
            <pc:sldMk cId="3593060543" sldId="271"/>
            <ac:spMk id="23" creationId="{059FCCDC-4CE0-A93D-CC5C-E4754A7B8786}"/>
          </ac:spMkLst>
        </pc:spChg>
        <pc:grpChg chg="del mod">
          <ac:chgData name="Hayyan Rashid" userId="0fa97e1779f1422f" providerId="LiveId" clId="{4107B0F3-959B-43EA-B0A6-ED9AF1E26152}" dt="2022-11-20T20:45:28.196" v="1571" actId="478"/>
          <ac:grpSpMkLst>
            <pc:docMk/>
            <pc:sldMk cId="3593060543" sldId="271"/>
            <ac:grpSpMk id="16" creationId="{E29756C4-4559-4F14-BD21-5E8D63D920A4}"/>
          </ac:grpSpMkLst>
        </pc:grpChg>
        <pc:picChg chg="add mod">
          <ac:chgData name="Hayyan Rashid" userId="0fa97e1779f1422f" providerId="LiveId" clId="{4107B0F3-959B-43EA-B0A6-ED9AF1E26152}" dt="2022-11-20T20:46:36.393" v="1595" actId="1076"/>
          <ac:picMkLst>
            <pc:docMk/>
            <pc:sldMk cId="3593060543" sldId="271"/>
            <ac:picMk id="20" creationId="{4C794442-68B1-E4CD-6573-A3D94487B508}"/>
          </ac:picMkLst>
        </pc:picChg>
        <pc:cxnChg chg="mod ord">
          <ac:chgData name="Hayyan Rashid" userId="0fa97e1779f1422f" providerId="LiveId" clId="{4107B0F3-959B-43EA-B0A6-ED9AF1E26152}" dt="2022-11-20T20:45:49.840" v="1576" actId="166"/>
          <ac:cxnSpMkLst>
            <pc:docMk/>
            <pc:sldMk cId="3593060543" sldId="271"/>
            <ac:cxnSpMk id="6" creationId="{C7E4C5E2-2DA8-47CF-843D-F50EA3449AE7}"/>
          </ac:cxnSpMkLst>
        </pc:cxnChg>
        <pc:cxnChg chg="mod ord">
          <ac:chgData name="Hayyan Rashid" userId="0fa97e1779f1422f" providerId="LiveId" clId="{4107B0F3-959B-43EA-B0A6-ED9AF1E26152}" dt="2022-11-20T20:45:53.448" v="1577" actId="166"/>
          <ac:cxnSpMkLst>
            <pc:docMk/>
            <pc:sldMk cId="3593060543" sldId="271"/>
            <ac:cxnSpMk id="7" creationId="{226C4CF7-9C03-4596-98B9-2C0FC4C65E30}"/>
          </ac:cxnSpMkLst>
        </pc:cxnChg>
        <pc:cxnChg chg="mod ord">
          <ac:chgData name="Hayyan Rashid" userId="0fa97e1779f1422f" providerId="LiveId" clId="{4107B0F3-959B-43EA-B0A6-ED9AF1E26152}" dt="2022-11-20T20:45:59.355" v="1578" actId="14100"/>
          <ac:cxnSpMkLst>
            <pc:docMk/>
            <pc:sldMk cId="3593060543" sldId="271"/>
            <ac:cxnSpMk id="11" creationId="{2CB5D0B7-0B5C-41DF-901C-462C8E0DA762}"/>
          </ac:cxnSpMkLst>
        </pc:cxnChg>
        <pc:cxnChg chg="mod ord">
          <ac:chgData name="Hayyan Rashid" userId="0fa97e1779f1422f" providerId="LiveId" clId="{4107B0F3-959B-43EA-B0A6-ED9AF1E26152}" dt="2022-11-20T20:46:06.167" v="1590" actId="20577"/>
          <ac:cxnSpMkLst>
            <pc:docMk/>
            <pc:sldMk cId="3593060543" sldId="271"/>
            <ac:cxnSpMk id="13" creationId="{B165B32A-DA77-4E72-BC81-A1E219EE37C9}"/>
          </ac:cxnSpMkLst>
        </pc:cxnChg>
        <pc:cxnChg chg="del mod ord">
          <ac:chgData name="Hayyan Rashid" userId="0fa97e1779f1422f" providerId="LiveId" clId="{4107B0F3-959B-43EA-B0A6-ED9AF1E26152}" dt="2022-11-20T20:49:07.592" v="1599" actId="478"/>
          <ac:cxnSpMkLst>
            <pc:docMk/>
            <pc:sldMk cId="3593060543" sldId="271"/>
            <ac:cxnSpMk id="18" creationId="{EC666DCC-6BE2-43B6-A1E0-AB7D38414F59}"/>
          </ac:cxnSpMkLst>
        </pc:cxnChg>
      </pc:sldChg>
      <pc:sldChg chg="addSp delSp modSp mod">
        <pc:chgData name="Hayyan Rashid" userId="0fa97e1779f1422f" providerId="LiveId" clId="{4107B0F3-959B-43EA-B0A6-ED9AF1E26152}" dt="2022-11-20T20:57:44.023" v="1864" actId="14100"/>
        <pc:sldMkLst>
          <pc:docMk/>
          <pc:sldMk cId="2766353899" sldId="272"/>
        </pc:sldMkLst>
        <pc:spChg chg="mod">
          <ac:chgData name="Hayyan Rashid" userId="0fa97e1779f1422f" providerId="LiveId" clId="{4107B0F3-959B-43EA-B0A6-ED9AF1E26152}" dt="2022-11-20T20:57:20.246" v="1861" actId="20577"/>
          <ac:spMkLst>
            <pc:docMk/>
            <pc:sldMk cId="2766353899" sldId="272"/>
            <ac:spMk id="11" creationId="{38644B1E-4EF2-4B2A-8C41-7374B8ECEF74}"/>
          </ac:spMkLst>
        </pc:spChg>
        <pc:picChg chg="del">
          <ac:chgData name="Hayyan Rashid" userId="0fa97e1779f1422f" providerId="LiveId" clId="{4107B0F3-959B-43EA-B0A6-ED9AF1E26152}" dt="2022-11-20T20:55:26.350" v="1822" actId="478"/>
          <ac:picMkLst>
            <pc:docMk/>
            <pc:sldMk cId="2766353899" sldId="272"/>
            <ac:picMk id="3" creationId="{753B75EB-75AC-4769-AFDC-8EC74C5D700D}"/>
          </ac:picMkLst>
        </pc:picChg>
        <pc:picChg chg="add del mod">
          <ac:chgData name="Hayyan Rashid" userId="0fa97e1779f1422f" providerId="LiveId" clId="{4107B0F3-959B-43EA-B0A6-ED9AF1E26152}" dt="2022-11-20T20:56:12.502" v="1833" actId="478"/>
          <ac:picMkLst>
            <pc:docMk/>
            <pc:sldMk cId="2766353899" sldId="272"/>
            <ac:picMk id="4" creationId="{9308DD3D-7AD7-79AD-E07B-7672526B44E6}"/>
          </ac:picMkLst>
        </pc:picChg>
        <pc:picChg chg="add mod">
          <ac:chgData name="Hayyan Rashid" userId="0fa97e1779f1422f" providerId="LiveId" clId="{4107B0F3-959B-43EA-B0A6-ED9AF1E26152}" dt="2022-11-20T20:57:07.636" v="1843" actId="1076"/>
          <ac:picMkLst>
            <pc:docMk/>
            <pc:sldMk cId="2766353899" sldId="272"/>
            <ac:picMk id="6" creationId="{904DAC0F-EF87-A51B-5276-3819F92E5079}"/>
          </ac:picMkLst>
        </pc:picChg>
        <pc:cxnChg chg="mod ord">
          <ac:chgData name="Hayyan Rashid" userId="0fa97e1779f1422f" providerId="LiveId" clId="{4107B0F3-959B-43EA-B0A6-ED9AF1E26152}" dt="2022-11-20T20:57:44.023" v="1864" actId="14100"/>
          <ac:cxnSpMkLst>
            <pc:docMk/>
            <pc:sldMk cId="2766353899" sldId="272"/>
            <ac:cxnSpMk id="13" creationId="{56867F2B-D034-4721-90E2-9E4F47F9B9A4}"/>
          </ac:cxnSpMkLst>
        </pc:cxnChg>
        <pc:cxnChg chg="mod ord">
          <ac:chgData name="Hayyan Rashid" userId="0fa97e1779f1422f" providerId="LiveId" clId="{4107B0F3-959B-43EA-B0A6-ED9AF1E26152}" dt="2022-11-20T20:57:12.174" v="1844" actId="14100"/>
          <ac:cxnSpMkLst>
            <pc:docMk/>
            <pc:sldMk cId="2766353899" sldId="272"/>
            <ac:cxnSpMk id="17" creationId="{F6164F62-510E-485F-8731-820DE2D5E022}"/>
          </ac:cxnSpMkLst>
        </pc:cxnChg>
        <pc:cxnChg chg="mod ord">
          <ac:chgData name="Hayyan Rashid" userId="0fa97e1779f1422f" providerId="LiveId" clId="{4107B0F3-959B-43EA-B0A6-ED9AF1E26152}" dt="2022-11-20T20:57:37.240" v="1863" actId="1076"/>
          <ac:cxnSpMkLst>
            <pc:docMk/>
            <pc:sldMk cId="2766353899" sldId="272"/>
            <ac:cxnSpMk id="20" creationId="{88246D3A-5E6A-45B1-A223-E0D012715A6D}"/>
          </ac:cxnSpMkLst>
        </pc:cxnChg>
      </pc:sldChg>
      <pc:sldChg chg="modSp mod">
        <pc:chgData name="Hayyan Rashid" userId="0fa97e1779f1422f" providerId="LiveId" clId="{4107B0F3-959B-43EA-B0A6-ED9AF1E26152}" dt="2022-11-20T20:59:05.990" v="1920" actId="20577"/>
        <pc:sldMkLst>
          <pc:docMk/>
          <pc:sldMk cId="4016799021" sldId="273"/>
        </pc:sldMkLst>
        <pc:spChg chg="mod">
          <ac:chgData name="Hayyan Rashid" userId="0fa97e1779f1422f" providerId="LiveId" clId="{4107B0F3-959B-43EA-B0A6-ED9AF1E26152}" dt="2022-11-20T20:59:05.990" v="1920" actId="20577"/>
          <ac:spMkLst>
            <pc:docMk/>
            <pc:sldMk cId="4016799021" sldId="273"/>
            <ac:spMk id="3" creationId="{2E37C0D3-15A7-4020-A3DE-F41ACB540F8E}"/>
          </ac:spMkLst>
        </pc:spChg>
      </pc:sldChg>
      <pc:sldChg chg="addSp delSp modSp new del mod">
        <pc:chgData name="Hayyan Rashid" userId="0fa97e1779f1422f" providerId="LiveId" clId="{4107B0F3-959B-43EA-B0A6-ED9AF1E26152}" dt="2022-11-20T20:51:28.330" v="1821" actId="2696"/>
        <pc:sldMkLst>
          <pc:docMk/>
          <pc:sldMk cId="119515586" sldId="274"/>
        </pc:sldMkLst>
        <pc:grpChg chg="add del mod">
          <ac:chgData name="Hayyan Rashid" userId="0fa97e1779f1422f" providerId="LiveId" clId="{4107B0F3-959B-43EA-B0A6-ED9AF1E26152}" dt="2022-11-20T20:45:00.661" v="1564" actId="478"/>
          <ac:grpSpMkLst>
            <pc:docMk/>
            <pc:sldMk cId="119515586" sldId="274"/>
            <ac:grpSpMk id="2" creationId="{3BD39E91-8CF9-E4FD-DA20-84B56F96EF52}"/>
          </ac:grpSpMkLst>
        </pc:grpChg>
        <pc:picChg chg="mod">
          <ac:chgData name="Hayyan Rashid" userId="0fa97e1779f1422f" providerId="LiveId" clId="{4107B0F3-959B-43EA-B0A6-ED9AF1E26152}" dt="2022-11-20T20:43:26.266" v="1552"/>
          <ac:picMkLst>
            <pc:docMk/>
            <pc:sldMk cId="119515586" sldId="274"/>
            <ac:picMk id="3" creationId="{9E35965D-C671-2A7B-97D9-0DBE305F7371}"/>
          </ac:picMkLst>
        </pc:picChg>
        <pc:picChg chg="mod">
          <ac:chgData name="Hayyan Rashid" userId="0fa97e1779f1422f" providerId="LiveId" clId="{4107B0F3-959B-43EA-B0A6-ED9AF1E26152}" dt="2022-11-20T20:43:26.266" v="1552"/>
          <ac:picMkLst>
            <pc:docMk/>
            <pc:sldMk cId="119515586" sldId="274"/>
            <ac:picMk id="4" creationId="{DD1DBCB1-9027-A3A3-A5B9-1C0F1BAEB95C}"/>
          </ac:picMkLst>
        </pc:picChg>
        <pc:picChg chg="add del mod">
          <ac:chgData name="Hayyan Rashid" userId="0fa97e1779f1422f" providerId="LiveId" clId="{4107B0F3-959B-43EA-B0A6-ED9AF1E26152}" dt="2022-11-20T20:44:02.355" v="1555" actId="478"/>
          <ac:picMkLst>
            <pc:docMk/>
            <pc:sldMk cId="119515586" sldId="274"/>
            <ac:picMk id="6" creationId="{FA9708EC-F668-26F1-C7C5-9AF0BABCDFC6}"/>
          </ac:picMkLst>
        </pc:picChg>
        <pc:picChg chg="add del mod modCrop">
          <ac:chgData name="Hayyan Rashid" userId="0fa97e1779f1422f" providerId="LiveId" clId="{4107B0F3-959B-43EA-B0A6-ED9AF1E26152}" dt="2022-11-20T20:51:24.785" v="1820" actId="478"/>
          <ac:picMkLst>
            <pc:docMk/>
            <pc:sldMk cId="119515586" sldId="274"/>
            <ac:picMk id="8" creationId="{7F66E1E3-0308-E52B-F3DD-C781E6060027}"/>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E18DAF8-C541-4511-8D42-C6191DABE59C}" type="datetimeFigureOut">
              <a:rPr lang="en-GB" smtClean="0"/>
              <a:t>20/11/2022</a:t>
            </a:fld>
            <a:endParaRPr lang="en-GB"/>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GB"/>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7DBF9AF3-1FBF-4D78-AB85-637BAB1F45AE}" type="slidenum">
              <a:rPr lang="en-GB" smtClean="0"/>
              <a:t>‹#›</a:t>
            </a:fld>
            <a:endParaRPr lang="en-GB"/>
          </a:p>
        </p:txBody>
      </p:sp>
    </p:spTree>
    <p:extLst>
      <p:ext uri="{BB962C8B-B14F-4D97-AF65-F5344CB8AC3E}">
        <p14:creationId xmlns:p14="http://schemas.microsoft.com/office/powerpoint/2010/main" val="1339864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E18DAF8-C541-4511-8D42-C6191DABE59C}" type="datetimeFigureOut">
              <a:rPr lang="en-GB" smtClean="0"/>
              <a:t>20/11/2022</a:t>
            </a:fld>
            <a:endParaRPr lang="en-GB"/>
          </a:p>
        </p:txBody>
      </p:sp>
      <p:sp>
        <p:nvSpPr>
          <p:cNvPr id="6" name="Footer Placeholder 5"/>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DBF9AF3-1FBF-4D78-AB85-637BAB1F45AE}" type="slidenum">
              <a:rPr lang="en-GB" smtClean="0"/>
              <a:t>‹#›</a:t>
            </a:fld>
            <a:endParaRPr lang="en-GB"/>
          </a:p>
        </p:txBody>
      </p:sp>
    </p:spTree>
    <p:extLst>
      <p:ext uri="{BB962C8B-B14F-4D97-AF65-F5344CB8AC3E}">
        <p14:creationId xmlns:p14="http://schemas.microsoft.com/office/powerpoint/2010/main" val="110828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5E18DAF8-C541-4511-8D42-C6191DABE59C}" type="datetimeFigureOut">
              <a:rPr lang="en-GB" smtClean="0"/>
              <a:t>20/11/2022</a:t>
            </a:fld>
            <a:endParaRPr lang="en-GB"/>
          </a:p>
        </p:txBody>
      </p:sp>
      <p:sp>
        <p:nvSpPr>
          <p:cNvPr id="5" name="Footer Placeholder 4"/>
          <p:cNvSpPr>
            <a:spLocks noGrp="1"/>
          </p:cNvSpPr>
          <p:nvPr>
            <p:ph type="ftr" sz="quarter" idx="11"/>
          </p:nvPr>
        </p:nvSpPr>
        <p:spPr/>
        <p:txBody>
          <a:bodyPr/>
          <a:lstStyle/>
          <a:p>
            <a:endParaRPr lang="en-GB"/>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DBF9AF3-1FBF-4D78-AB85-637BAB1F45AE}" type="slidenum">
              <a:rPr lang="en-GB" smtClean="0"/>
              <a:t>‹#›</a:t>
            </a:fld>
            <a:endParaRPr lang="en-GB"/>
          </a:p>
        </p:txBody>
      </p:sp>
    </p:spTree>
    <p:extLst>
      <p:ext uri="{BB962C8B-B14F-4D97-AF65-F5344CB8AC3E}">
        <p14:creationId xmlns:p14="http://schemas.microsoft.com/office/powerpoint/2010/main" val="39229774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5E18DAF8-C541-4511-8D42-C6191DABE59C}" type="datetimeFigureOut">
              <a:rPr lang="en-GB" smtClean="0"/>
              <a:t>20/11/2022</a:t>
            </a:fld>
            <a:endParaRPr lang="en-GB"/>
          </a:p>
        </p:txBody>
      </p:sp>
      <p:sp>
        <p:nvSpPr>
          <p:cNvPr id="5" name="Footer Placeholder 4"/>
          <p:cNvSpPr>
            <a:spLocks noGrp="1"/>
          </p:cNvSpPr>
          <p:nvPr>
            <p:ph type="ftr" sz="quarter" idx="11"/>
          </p:nvPr>
        </p:nvSpPr>
        <p:spPr/>
        <p:txBody>
          <a:bodyPr/>
          <a:lstStyle/>
          <a:p>
            <a:endParaRPr lang="en-GB"/>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DBF9AF3-1FBF-4D78-AB85-637BAB1F45AE}" type="slidenum">
              <a:rPr lang="en-GB" smtClean="0"/>
              <a:t>‹#›</a:t>
            </a:fld>
            <a:endParaRPr lang="en-GB"/>
          </a:p>
        </p:txBody>
      </p:sp>
    </p:spTree>
    <p:extLst>
      <p:ext uri="{BB962C8B-B14F-4D97-AF65-F5344CB8AC3E}">
        <p14:creationId xmlns:p14="http://schemas.microsoft.com/office/powerpoint/2010/main" val="9819332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E18DAF8-C541-4511-8D42-C6191DABE59C}" type="datetimeFigureOut">
              <a:rPr lang="en-GB" smtClean="0"/>
              <a:t>20/11/2022</a:t>
            </a:fld>
            <a:endParaRPr lang="en-GB"/>
          </a:p>
        </p:txBody>
      </p:sp>
      <p:sp>
        <p:nvSpPr>
          <p:cNvPr id="5" name="Footer Placeholder 4"/>
          <p:cNvSpPr>
            <a:spLocks noGrp="1"/>
          </p:cNvSpPr>
          <p:nvPr>
            <p:ph type="ftr" sz="quarter" idx="11"/>
          </p:nvPr>
        </p:nvSpPr>
        <p:spPr/>
        <p:txBody>
          <a:bodyPr/>
          <a:lstStyle/>
          <a:p>
            <a:endParaRPr lang="en-GB"/>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DBF9AF3-1FBF-4D78-AB85-637BAB1F45AE}" type="slidenum">
              <a:rPr lang="en-GB" smtClean="0"/>
              <a:t>‹#›</a:t>
            </a:fld>
            <a:endParaRPr lang="en-GB"/>
          </a:p>
        </p:txBody>
      </p:sp>
    </p:spTree>
    <p:extLst>
      <p:ext uri="{BB962C8B-B14F-4D97-AF65-F5344CB8AC3E}">
        <p14:creationId xmlns:p14="http://schemas.microsoft.com/office/powerpoint/2010/main" val="25567142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5E18DAF8-C541-4511-8D42-C6191DABE59C}" type="datetimeFigureOut">
              <a:rPr lang="en-GB" smtClean="0"/>
              <a:t>20/11/2022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7DBF9AF3-1FBF-4D78-AB85-637BAB1F45AE}" type="slidenum">
              <a:rPr lang="en-GB" smtClean="0"/>
              <a:t>‹#›</a:t>
            </a:fld>
            <a:endParaRPr lang="en-GB"/>
          </a:p>
        </p:txBody>
      </p:sp>
    </p:spTree>
    <p:extLst>
      <p:ext uri="{BB962C8B-B14F-4D97-AF65-F5344CB8AC3E}">
        <p14:creationId xmlns:p14="http://schemas.microsoft.com/office/powerpoint/2010/main" val="16309894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5E18DAF8-C541-4511-8D42-C6191DABE59C}" type="datetimeFigureOut">
              <a:rPr lang="en-GB" smtClean="0"/>
              <a:t>20/11/2022</a:t>
            </a:fld>
            <a:endParaRPr lang="en-GB"/>
          </a:p>
        </p:txBody>
      </p:sp>
      <p:sp>
        <p:nvSpPr>
          <p:cNvPr id="8" name="Footer Placeholder 7"/>
          <p:cNvSpPr>
            <a:spLocks noGrp="1"/>
          </p:cNvSpPr>
          <p:nvPr>
            <p:ph type="ftr" sz="quarter" idx="11"/>
          </p:nvPr>
        </p:nvSpPr>
        <p:spPr>
          <a:xfrm>
            <a:off x="561111" y="6391838"/>
            <a:ext cx="3644282" cy="304801"/>
          </a:xfrm>
        </p:spPr>
        <p:txBody>
          <a:bodyPr/>
          <a:lstStyle/>
          <a:p>
            <a:endParaRPr lang="en-GB"/>
          </a:p>
        </p:txBody>
      </p:sp>
      <p:sp>
        <p:nvSpPr>
          <p:cNvPr id="9" name="Slide Number Placeholder 8"/>
          <p:cNvSpPr>
            <a:spLocks noGrp="1"/>
          </p:cNvSpPr>
          <p:nvPr>
            <p:ph type="sldNum" sz="quarter" idx="12"/>
          </p:nvPr>
        </p:nvSpPr>
        <p:spPr/>
        <p:txBody>
          <a:bodyPr/>
          <a:lstStyle/>
          <a:p>
            <a:fld id="{7DBF9AF3-1FBF-4D78-AB85-637BAB1F45AE}" type="slidenum">
              <a:rPr lang="en-GB" smtClean="0"/>
              <a:t>‹#›</a:t>
            </a:fld>
            <a:endParaRPr lang="en-GB"/>
          </a:p>
        </p:txBody>
      </p:sp>
    </p:spTree>
    <p:extLst>
      <p:ext uri="{BB962C8B-B14F-4D97-AF65-F5344CB8AC3E}">
        <p14:creationId xmlns:p14="http://schemas.microsoft.com/office/powerpoint/2010/main" val="36166797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E18DAF8-C541-4511-8D42-C6191DABE59C}" type="datetimeFigureOut">
              <a:rPr lang="en-GB" smtClean="0"/>
              <a:t>20/11/2022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DBF9AF3-1FBF-4D78-AB85-637BAB1F45AE}" type="slidenum">
              <a:rPr lang="en-GB" smtClean="0"/>
              <a:t>‹#›</a:t>
            </a:fld>
            <a:endParaRPr lang="en-GB"/>
          </a:p>
        </p:txBody>
      </p:sp>
    </p:spTree>
    <p:extLst>
      <p:ext uri="{BB962C8B-B14F-4D97-AF65-F5344CB8AC3E}">
        <p14:creationId xmlns:p14="http://schemas.microsoft.com/office/powerpoint/2010/main" val="9259498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5E18DAF8-C541-4511-8D42-C6191DABE59C}" type="datetimeFigureOut">
              <a:rPr lang="en-GB" smtClean="0"/>
              <a:t>20/11/2022</a:t>
            </a:fld>
            <a:endParaRPr lang="en-GB"/>
          </a:p>
        </p:txBody>
      </p:sp>
      <p:sp>
        <p:nvSpPr>
          <p:cNvPr id="5" name="Footer Placeholder 4"/>
          <p:cNvSpPr>
            <a:spLocks noGrp="1"/>
          </p:cNvSpPr>
          <p:nvPr>
            <p:ph type="ftr" sz="quarter" idx="11"/>
          </p:nvPr>
        </p:nvSpPr>
        <p:spPr/>
        <p:txBody>
          <a:bodyPr/>
          <a:lstStyle/>
          <a:p>
            <a:endParaRPr lang="en-GB"/>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DBF9AF3-1FBF-4D78-AB85-637BAB1F45AE}" type="slidenum">
              <a:rPr lang="en-GB" smtClean="0"/>
              <a:t>‹#›</a:t>
            </a:fld>
            <a:endParaRPr lang="en-GB"/>
          </a:p>
        </p:txBody>
      </p:sp>
    </p:spTree>
    <p:extLst>
      <p:ext uri="{BB962C8B-B14F-4D97-AF65-F5344CB8AC3E}">
        <p14:creationId xmlns:p14="http://schemas.microsoft.com/office/powerpoint/2010/main" val="1067984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18DAF8-C541-4511-8D42-C6191DABE59C}" type="datetimeFigureOut">
              <a:rPr lang="en-GB" smtClean="0"/>
              <a:t>20/11/2022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DBF9AF3-1FBF-4D78-AB85-637BAB1F45AE}" type="slidenum">
              <a:rPr lang="en-GB" smtClean="0"/>
              <a:t>‹#›</a:t>
            </a:fld>
            <a:endParaRPr lang="en-GB"/>
          </a:p>
        </p:txBody>
      </p:sp>
    </p:spTree>
    <p:extLst>
      <p:ext uri="{BB962C8B-B14F-4D97-AF65-F5344CB8AC3E}">
        <p14:creationId xmlns:p14="http://schemas.microsoft.com/office/powerpoint/2010/main" val="104017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E18DAF8-C541-4511-8D42-C6191DABE59C}" type="datetimeFigureOut">
              <a:rPr lang="en-GB" smtClean="0"/>
              <a:t>20/11/2022</a:t>
            </a:fld>
            <a:endParaRPr lang="en-GB"/>
          </a:p>
        </p:txBody>
      </p:sp>
      <p:sp>
        <p:nvSpPr>
          <p:cNvPr id="5" name="Footer Placeholder 4"/>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DBF9AF3-1FBF-4D78-AB85-637BAB1F45AE}" type="slidenum">
              <a:rPr lang="en-GB" smtClean="0"/>
              <a:t>‹#›</a:t>
            </a:fld>
            <a:endParaRPr lang="en-GB"/>
          </a:p>
        </p:txBody>
      </p:sp>
    </p:spTree>
    <p:extLst>
      <p:ext uri="{BB962C8B-B14F-4D97-AF65-F5344CB8AC3E}">
        <p14:creationId xmlns:p14="http://schemas.microsoft.com/office/powerpoint/2010/main" val="3384199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18DAF8-C541-4511-8D42-C6191DABE59C}" type="datetimeFigureOut">
              <a:rPr lang="en-GB" smtClean="0"/>
              <a:t>20/11/2022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DBF9AF3-1FBF-4D78-AB85-637BAB1F45AE}" type="slidenum">
              <a:rPr lang="en-GB" smtClean="0"/>
              <a:t>‹#›</a:t>
            </a:fld>
            <a:endParaRPr lang="en-GB"/>
          </a:p>
        </p:txBody>
      </p:sp>
    </p:spTree>
    <p:extLst>
      <p:ext uri="{BB962C8B-B14F-4D97-AF65-F5344CB8AC3E}">
        <p14:creationId xmlns:p14="http://schemas.microsoft.com/office/powerpoint/2010/main" val="3082429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18DAF8-C541-4511-8D42-C6191DABE59C}" type="datetimeFigureOut">
              <a:rPr lang="en-GB" smtClean="0"/>
              <a:t>20/11/2022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7DBF9AF3-1FBF-4D78-AB85-637BAB1F45AE}" type="slidenum">
              <a:rPr lang="en-GB" smtClean="0"/>
              <a:t>‹#›</a:t>
            </a:fld>
            <a:endParaRPr lang="en-GB"/>
          </a:p>
        </p:txBody>
      </p:sp>
    </p:spTree>
    <p:extLst>
      <p:ext uri="{BB962C8B-B14F-4D97-AF65-F5344CB8AC3E}">
        <p14:creationId xmlns:p14="http://schemas.microsoft.com/office/powerpoint/2010/main" val="2705804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18DAF8-C541-4511-8D42-C6191DABE59C}" type="datetimeFigureOut">
              <a:rPr lang="en-GB" smtClean="0"/>
              <a:t>20/11/2022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DBF9AF3-1FBF-4D78-AB85-637BAB1F45AE}" type="slidenum">
              <a:rPr lang="en-GB" smtClean="0"/>
              <a:t>‹#›</a:t>
            </a:fld>
            <a:endParaRPr lang="en-GB"/>
          </a:p>
        </p:txBody>
      </p:sp>
    </p:spTree>
    <p:extLst>
      <p:ext uri="{BB962C8B-B14F-4D97-AF65-F5344CB8AC3E}">
        <p14:creationId xmlns:p14="http://schemas.microsoft.com/office/powerpoint/2010/main" val="4254598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18DAF8-C541-4511-8D42-C6191DABE59C}" type="datetimeFigureOut">
              <a:rPr lang="en-GB" smtClean="0"/>
              <a:t>20/11/2022</a:t>
            </a:fld>
            <a:endParaRPr lang="en-GB"/>
          </a:p>
        </p:txBody>
      </p:sp>
      <p:sp>
        <p:nvSpPr>
          <p:cNvPr id="3" name="Footer Placeholder 2"/>
          <p:cNvSpPr>
            <a:spLocks noGrp="1"/>
          </p:cNvSpPr>
          <p:nvPr>
            <p:ph type="ftr" sz="quarter" idx="11"/>
          </p:nvPr>
        </p:nvSpPr>
        <p:spPr/>
        <p:txBody>
          <a:bodyPr/>
          <a:lstStyle/>
          <a:p>
            <a:endParaRPr lang="en-GB"/>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7DBF9AF3-1FBF-4D78-AB85-637BAB1F45AE}" type="slidenum">
              <a:rPr lang="en-GB" smtClean="0"/>
              <a:t>‹#›</a:t>
            </a:fld>
            <a:endParaRPr lang="en-GB"/>
          </a:p>
        </p:txBody>
      </p:sp>
    </p:spTree>
    <p:extLst>
      <p:ext uri="{BB962C8B-B14F-4D97-AF65-F5344CB8AC3E}">
        <p14:creationId xmlns:p14="http://schemas.microsoft.com/office/powerpoint/2010/main" val="3230361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E18DAF8-C541-4511-8D42-C6191DABE59C}" type="datetimeFigureOut">
              <a:rPr lang="en-GB" smtClean="0"/>
              <a:t>20/11/2022</a:t>
            </a:fld>
            <a:endParaRPr lang="en-GB"/>
          </a:p>
        </p:txBody>
      </p:sp>
      <p:sp>
        <p:nvSpPr>
          <p:cNvPr id="6" name="Footer Placeholder 5"/>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DBF9AF3-1FBF-4D78-AB85-637BAB1F45AE}" type="slidenum">
              <a:rPr lang="en-GB" smtClean="0"/>
              <a:t>‹#›</a:t>
            </a:fld>
            <a:endParaRPr lang="en-GB"/>
          </a:p>
        </p:txBody>
      </p:sp>
    </p:spTree>
    <p:extLst>
      <p:ext uri="{BB962C8B-B14F-4D97-AF65-F5344CB8AC3E}">
        <p14:creationId xmlns:p14="http://schemas.microsoft.com/office/powerpoint/2010/main" val="23229915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E18DAF8-C541-4511-8D42-C6191DABE59C}" type="datetimeFigureOut">
              <a:rPr lang="en-GB" smtClean="0"/>
              <a:t>20/11/2022</a:t>
            </a:fld>
            <a:endParaRPr lang="en-GB"/>
          </a:p>
        </p:txBody>
      </p:sp>
      <p:sp>
        <p:nvSpPr>
          <p:cNvPr id="6" name="Footer Placeholder 5"/>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DBF9AF3-1FBF-4D78-AB85-637BAB1F45AE}" type="slidenum">
              <a:rPr lang="en-GB" smtClean="0"/>
              <a:t>‹#›</a:t>
            </a:fld>
            <a:endParaRPr lang="en-GB"/>
          </a:p>
        </p:txBody>
      </p:sp>
    </p:spTree>
    <p:extLst>
      <p:ext uri="{BB962C8B-B14F-4D97-AF65-F5344CB8AC3E}">
        <p14:creationId xmlns:p14="http://schemas.microsoft.com/office/powerpoint/2010/main" val="20607408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5E18DAF8-C541-4511-8D42-C6191DABE59C}" type="datetimeFigureOut">
              <a:rPr lang="en-GB" smtClean="0"/>
              <a:t>20/11/2022</a:t>
            </a:fld>
            <a:endParaRPr lang="en-GB"/>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GB"/>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7DBF9AF3-1FBF-4D78-AB85-637BAB1F45AE}" type="slidenum">
              <a:rPr lang="en-GB" smtClean="0"/>
              <a:t>‹#›</a:t>
            </a:fld>
            <a:endParaRPr lang="en-GB"/>
          </a:p>
        </p:txBody>
      </p:sp>
    </p:spTree>
    <p:extLst>
      <p:ext uri="{BB962C8B-B14F-4D97-AF65-F5344CB8AC3E}">
        <p14:creationId xmlns:p14="http://schemas.microsoft.com/office/powerpoint/2010/main" val="32211415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8543" y="3351108"/>
            <a:ext cx="8761413" cy="706964"/>
          </a:xfrm>
        </p:spPr>
        <p:txBody>
          <a:bodyPr/>
          <a:lstStyle/>
          <a:p>
            <a:r>
              <a:rPr lang="en-GB" dirty="0">
                <a:solidFill>
                  <a:srgbClr val="FF0000"/>
                </a:solidFill>
              </a:rPr>
              <a:t>Investigating Multimedia products</a:t>
            </a:r>
          </a:p>
        </p:txBody>
      </p:sp>
      <p:pic>
        <p:nvPicPr>
          <p:cNvPr id="3" name="Picture 2"/>
          <p:cNvPicPr>
            <a:picLocks noChangeAspect="1"/>
          </p:cNvPicPr>
          <p:nvPr/>
        </p:nvPicPr>
        <p:blipFill>
          <a:blip r:embed="rId2"/>
          <a:stretch>
            <a:fillRect/>
          </a:stretch>
        </p:blipFill>
        <p:spPr>
          <a:xfrm>
            <a:off x="88805" y="178564"/>
            <a:ext cx="4039476" cy="2269672"/>
          </a:xfrm>
          <a:prstGeom prst="rect">
            <a:avLst/>
          </a:prstGeom>
        </p:spPr>
      </p:pic>
      <p:pic>
        <p:nvPicPr>
          <p:cNvPr id="4" name="Picture 3"/>
          <p:cNvPicPr>
            <a:picLocks noChangeAspect="1"/>
          </p:cNvPicPr>
          <p:nvPr/>
        </p:nvPicPr>
        <p:blipFill>
          <a:blip r:embed="rId3"/>
          <a:stretch>
            <a:fillRect/>
          </a:stretch>
        </p:blipFill>
        <p:spPr>
          <a:xfrm>
            <a:off x="8092305" y="295118"/>
            <a:ext cx="3982301" cy="1613227"/>
          </a:xfrm>
          <a:prstGeom prst="rect">
            <a:avLst/>
          </a:prstGeom>
        </p:spPr>
      </p:pic>
      <p:pic>
        <p:nvPicPr>
          <p:cNvPr id="5" name="Picture 4">
            <a:extLst>
              <a:ext uri="{FF2B5EF4-FFF2-40B4-BE49-F238E27FC236}">
                <a16:creationId xmlns:a16="http://schemas.microsoft.com/office/drawing/2014/main" id="{83A1A2BE-B3F8-48C7-AF1F-867C935E41E3}"/>
              </a:ext>
            </a:extLst>
          </p:cNvPr>
          <p:cNvPicPr>
            <a:picLocks noChangeAspect="1"/>
          </p:cNvPicPr>
          <p:nvPr/>
        </p:nvPicPr>
        <p:blipFill>
          <a:blip r:embed="rId4"/>
          <a:stretch>
            <a:fillRect/>
          </a:stretch>
        </p:blipFill>
        <p:spPr>
          <a:xfrm>
            <a:off x="117393" y="4077667"/>
            <a:ext cx="3982300" cy="2601769"/>
          </a:xfrm>
          <a:prstGeom prst="rect">
            <a:avLst/>
          </a:prstGeom>
        </p:spPr>
      </p:pic>
      <p:pic>
        <p:nvPicPr>
          <p:cNvPr id="6" name="Picture 5">
            <a:extLst>
              <a:ext uri="{FF2B5EF4-FFF2-40B4-BE49-F238E27FC236}">
                <a16:creationId xmlns:a16="http://schemas.microsoft.com/office/drawing/2014/main" id="{27E30737-D607-42F7-A061-8DF25CBE75DA}"/>
              </a:ext>
            </a:extLst>
          </p:cNvPr>
          <p:cNvPicPr>
            <a:picLocks noChangeAspect="1"/>
          </p:cNvPicPr>
          <p:nvPr/>
        </p:nvPicPr>
        <p:blipFill>
          <a:blip r:embed="rId5"/>
          <a:stretch>
            <a:fillRect/>
          </a:stretch>
        </p:blipFill>
        <p:spPr>
          <a:xfrm>
            <a:off x="8092307" y="4095415"/>
            <a:ext cx="3982300" cy="2650040"/>
          </a:xfrm>
          <a:prstGeom prst="rect">
            <a:avLst/>
          </a:prstGeom>
        </p:spPr>
      </p:pic>
      <p:pic>
        <p:nvPicPr>
          <p:cNvPr id="8" name="Picture 7">
            <a:extLst>
              <a:ext uri="{FF2B5EF4-FFF2-40B4-BE49-F238E27FC236}">
                <a16:creationId xmlns:a16="http://schemas.microsoft.com/office/drawing/2014/main" id="{A6008277-8B1F-D5FC-C1B9-F7080BF456F0}"/>
              </a:ext>
            </a:extLst>
          </p:cNvPr>
          <p:cNvPicPr>
            <a:picLocks noChangeAspect="1"/>
          </p:cNvPicPr>
          <p:nvPr/>
        </p:nvPicPr>
        <p:blipFill>
          <a:blip r:embed="rId6"/>
          <a:stretch>
            <a:fillRect/>
          </a:stretch>
        </p:blipFill>
        <p:spPr>
          <a:xfrm>
            <a:off x="4099693" y="773508"/>
            <a:ext cx="3474299" cy="2605725"/>
          </a:xfrm>
          <a:prstGeom prst="rect">
            <a:avLst/>
          </a:prstGeom>
        </p:spPr>
      </p:pic>
    </p:spTree>
    <p:extLst>
      <p:ext uri="{BB962C8B-B14F-4D97-AF65-F5344CB8AC3E}">
        <p14:creationId xmlns:p14="http://schemas.microsoft.com/office/powerpoint/2010/main" val="29801104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D1F77D-5CBF-4303-A32B-1748A9A04B54}"/>
              </a:ext>
            </a:extLst>
          </p:cNvPr>
          <p:cNvSpPr>
            <a:spLocks noGrp="1"/>
          </p:cNvSpPr>
          <p:nvPr>
            <p:ph type="title"/>
          </p:nvPr>
        </p:nvSpPr>
        <p:spPr/>
        <p:txBody>
          <a:bodyPr/>
          <a:lstStyle/>
          <a:p>
            <a:endParaRPr lang="en-GB"/>
          </a:p>
        </p:txBody>
      </p:sp>
      <p:sp>
        <p:nvSpPr>
          <p:cNvPr id="4" name="Content Placeholder 3">
            <a:extLst>
              <a:ext uri="{FF2B5EF4-FFF2-40B4-BE49-F238E27FC236}">
                <a16:creationId xmlns:a16="http://schemas.microsoft.com/office/drawing/2014/main" id="{1E4798EB-1705-4313-B6D1-B125C9191028}"/>
              </a:ext>
            </a:extLst>
          </p:cNvPr>
          <p:cNvSpPr>
            <a:spLocks noGrp="1"/>
          </p:cNvSpPr>
          <p:nvPr>
            <p:ph idx="1"/>
          </p:nvPr>
        </p:nvSpPr>
        <p:spPr/>
        <p:txBody>
          <a:bodyPr/>
          <a:lstStyle/>
          <a:p>
            <a:r>
              <a:rPr lang="en-US" dirty="0"/>
              <a:t>The purpose of the museum website is to give general information about the museum and has the option to book tickets to go to the museum and look at antiques.</a:t>
            </a:r>
          </a:p>
          <a:p>
            <a:r>
              <a:rPr lang="en-US" dirty="0"/>
              <a:t>The target audience is people over 6 years old as anyone can see the antiques at museums and see what objects there are. Adults and children can go to the museum as it can also provide education as there are artistic things in museums with scientific significance.</a:t>
            </a:r>
            <a:endParaRPr lang="en-GB" dirty="0"/>
          </a:p>
        </p:txBody>
      </p:sp>
    </p:spTree>
    <p:extLst>
      <p:ext uri="{BB962C8B-B14F-4D97-AF65-F5344CB8AC3E}">
        <p14:creationId xmlns:p14="http://schemas.microsoft.com/office/powerpoint/2010/main" val="2355909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E4D49-32AA-4D43-8661-1D7F89D13B1C}"/>
              </a:ext>
            </a:extLst>
          </p:cNvPr>
          <p:cNvSpPr>
            <a:spLocks noGrp="1"/>
          </p:cNvSpPr>
          <p:nvPr>
            <p:ph type="title"/>
          </p:nvPr>
        </p:nvSpPr>
        <p:spPr/>
        <p:txBody>
          <a:bodyPr/>
          <a:lstStyle/>
          <a:p>
            <a:pPr algn="ctr"/>
            <a:r>
              <a:rPr lang="en-US" dirty="0"/>
              <a:t>Mini Motor Racing WRT by </a:t>
            </a:r>
            <a:r>
              <a:rPr lang="en-US" dirty="0" err="1"/>
              <a:t>MobyGames</a:t>
            </a:r>
            <a:endParaRPr lang="en-GB" dirty="0"/>
          </a:p>
        </p:txBody>
      </p:sp>
      <p:sp>
        <p:nvSpPr>
          <p:cNvPr id="4" name="TextBox 3">
            <a:extLst>
              <a:ext uri="{FF2B5EF4-FFF2-40B4-BE49-F238E27FC236}">
                <a16:creationId xmlns:a16="http://schemas.microsoft.com/office/drawing/2014/main" id="{5A1CA002-88FC-4973-8629-6D2E812A15B5}"/>
              </a:ext>
            </a:extLst>
          </p:cNvPr>
          <p:cNvSpPr txBox="1"/>
          <p:nvPr/>
        </p:nvSpPr>
        <p:spPr>
          <a:xfrm>
            <a:off x="108872" y="4254642"/>
            <a:ext cx="2617939" cy="1384995"/>
          </a:xfrm>
          <a:prstGeom prst="rect">
            <a:avLst/>
          </a:prstGeom>
          <a:noFill/>
          <a:ln w="28575">
            <a:solidFill>
              <a:srgbClr val="00B050"/>
            </a:solidFill>
          </a:ln>
        </p:spPr>
        <p:txBody>
          <a:bodyPr wrap="square" rtlCol="0">
            <a:spAutoFit/>
          </a:bodyPr>
          <a:lstStyle/>
          <a:p>
            <a:r>
              <a:rPr lang="en-US" sz="1400" dirty="0">
                <a:solidFill>
                  <a:srgbClr val="00B050"/>
                </a:solidFill>
              </a:rPr>
              <a:t>If you click one of the options at the bottom it will take you to another page to view achievements and any in-game mail you have. </a:t>
            </a:r>
            <a:r>
              <a:rPr lang="en-US" sz="1400" dirty="0">
                <a:highlight>
                  <a:srgbClr val="FFFF00"/>
                </a:highlight>
              </a:rPr>
              <a:t>Hyperlink</a:t>
            </a:r>
            <a:endParaRPr lang="en-GB" sz="1400" dirty="0">
              <a:highlight>
                <a:srgbClr val="FFFF00"/>
              </a:highlight>
            </a:endParaRPr>
          </a:p>
        </p:txBody>
      </p:sp>
      <p:sp>
        <p:nvSpPr>
          <p:cNvPr id="7" name="TextBox 6">
            <a:extLst>
              <a:ext uri="{FF2B5EF4-FFF2-40B4-BE49-F238E27FC236}">
                <a16:creationId xmlns:a16="http://schemas.microsoft.com/office/drawing/2014/main" id="{76B5F45A-3B2D-4D18-9F8C-895D221CC1B0}"/>
              </a:ext>
            </a:extLst>
          </p:cNvPr>
          <p:cNvSpPr txBox="1"/>
          <p:nvPr/>
        </p:nvSpPr>
        <p:spPr>
          <a:xfrm>
            <a:off x="8945592" y="2357155"/>
            <a:ext cx="3158727" cy="1815882"/>
          </a:xfrm>
          <a:prstGeom prst="rect">
            <a:avLst/>
          </a:prstGeom>
          <a:noFill/>
          <a:ln w="28575">
            <a:solidFill>
              <a:srgbClr val="00B050"/>
            </a:solidFill>
          </a:ln>
        </p:spPr>
        <p:txBody>
          <a:bodyPr wrap="square" rtlCol="0">
            <a:spAutoFit/>
          </a:bodyPr>
          <a:lstStyle/>
          <a:p>
            <a:r>
              <a:rPr lang="en-US" sz="1400" dirty="0">
                <a:solidFill>
                  <a:srgbClr val="00B050"/>
                </a:solidFill>
              </a:rPr>
              <a:t>When you click ‘Career’ it will take you to choose from a range of races to try.</a:t>
            </a:r>
          </a:p>
          <a:p>
            <a:endParaRPr lang="en-US" sz="1400" dirty="0">
              <a:solidFill>
                <a:srgbClr val="00B050"/>
              </a:solidFill>
            </a:endParaRPr>
          </a:p>
          <a:p>
            <a:r>
              <a:rPr lang="en-US" sz="1400" dirty="0">
                <a:solidFill>
                  <a:srgbClr val="00B050"/>
                </a:solidFill>
              </a:rPr>
              <a:t>When you click ‘League’, it will give you a list of top racers across the globe/country</a:t>
            </a:r>
          </a:p>
          <a:p>
            <a:r>
              <a:rPr lang="en-US" sz="1400" dirty="0">
                <a:solidFill>
                  <a:srgbClr val="00B050"/>
                </a:solidFill>
              </a:rPr>
              <a:t> </a:t>
            </a:r>
            <a:r>
              <a:rPr lang="en-US" sz="1400" dirty="0">
                <a:highlight>
                  <a:srgbClr val="FFFF00"/>
                </a:highlight>
              </a:rPr>
              <a:t>Drop down</a:t>
            </a:r>
            <a:endParaRPr lang="en-GB" sz="1400" dirty="0">
              <a:highlight>
                <a:srgbClr val="FFFF00"/>
              </a:highlight>
            </a:endParaRPr>
          </a:p>
        </p:txBody>
      </p:sp>
      <p:cxnSp>
        <p:nvCxnSpPr>
          <p:cNvPr id="8" name="Straight Arrow Connector 7">
            <a:extLst>
              <a:ext uri="{FF2B5EF4-FFF2-40B4-BE49-F238E27FC236}">
                <a16:creationId xmlns:a16="http://schemas.microsoft.com/office/drawing/2014/main" id="{8A9B09A4-491D-469E-8468-214A35FC5394}"/>
              </a:ext>
            </a:extLst>
          </p:cNvPr>
          <p:cNvCxnSpPr>
            <a:cxnSpLocks/>
          </p:cNvCxnSpPr>
          <p:nvPr/>
        </p:nvCxnSpPr>
        <p:spPr>
          <a:xfrm flipH="1">
            <a:off x="8245416" y="2834208"/>
            <a:ext cx="700176" cy="7368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DF01AA1-6674-4951-AFD4-E67320A3BBAA}"/>
              </a:ext>
            </a:extLst>
          </p:cNvPr>
          <p:cNvSpPr txBox="1"/>
          <p:nvPr/>
        </p:nvSpPr>
        <p:spPr>
          <a:xfrm>
            <a:off x="168657" y="1873624"/>
            <a:ext cx="2617939" cy="1815882"/>
          </a:xfrm>
          <a:prstGeom prst="rect">
            <a:avLst/>
          </a:prstGeom>
          <a:noFill/>
          <a:ln w="28575">
            <a:solidFill>
              <a:srgbClr val="00B050"/>
            </a:solidFill>
          </a:ln>
        </p:spPr>
        <p:txBody>
          <a:bodyPr wrap="square" rtlCol="0">
            <a:spAutoFit/>
          </a:bodyPr>
          <a:lstStyle/>
          <a:p>
            <a:r>
              <a:rPr lang="en-US" sz="1400" dirty="0">
                <a:solidFill>
                  <a:srgbClr val="00B050"/>
                </a:solidFill>
              </a:rPr>
              <a:t>Normally there is background sound which can be muted and little animations on the loading screens to engage the audience and keep them entertained for a short </a:t>
            </a:r>
            <a:r>
              <a:rPr lang="en-US" sz="1400" dirty="0" err="1">
                <a:solidFill>
                  <a:srgbClr val="00B050"/>
                </a:solidFill>
              </a:rPr>
              <a:t>while.</a:t>
            </a:r>
            <a:r>
              <a:rPr lang="en-US" sz="1400" dirty="0" err="1">
                <a:highlight>
                  <a:srgbClr val="FFFF00"/>
                </a:highlight>
              </a:rPr>
              <a:t>Videos</a:t>
            </a:r>
            <a:r>
              <a:rPr lang="en-US" sz="1400" dirty="0">
                <a:highlight>
                  <a:srgbClr val="FFFF00"/>
                </a:highlight>
              </a:rPr>
              <a:t>. Sound</a:t>
            </a:r>
            <a:endParaRPr lang="en-GB" sz="1400" dirty="0">
              <a:highlight>
                <a:srgbClr val="FFFF00"/>
              </a:highlight>
            </a:endParaRPr>
          </a:p>
        </p:txBody>
      </p:sp>
      <p:cxnSp>
        <p:nvCxnSpPr>
          <p:cNvPr id="12" name="Straight Arrow Connector 11">
            <a:extLst>
              <a:ext uri="{FF2B5EF4-FFF2-40B4-BE49-F238E27FC236}">
                <a16:creationId xmlns:a16="http://schemas.microsoft.com/office/drawing/2014/main" id="{E0A2AFF6-15C1-49E9-B0C7-F63BF092A71C}"/>
              </a:ext>
            </a:extLst>
          </p:cNvPr>
          <p:cNvCxnSpPr>
            <a:cxnSpLocks/>
            <a:stCxn id="11" idx="3"/>
          </p:cNvCxnSpPr>
          <p:nvPr/>
        </p:nvCxnSpPr>
        <p:spPr>
          <a:xfrm flipV="1">
            <a:off x="2786596" y="2673843"/>
            <a:ext cx="695196" cy="10772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99056AB-E8C2-4C76-A651-C35CEEA5B946}"/>
              </a:ext>
            </a:extLst>
          </p:cNvPr>
          <p:cNvSpPr txBox="1"/>
          <p:nvPr/>
        </p:nvSpPr>
        <p:spPr>
          <a:xfrm>
            <a:off x="8945592" y="5166027"/>
            <a:ext cx="2617939" cy="1169551"/>
          </a:xfrm>
          <a:prstGeom prst="rect">
            <a:avLst/>
          </a:prstGeom>
          <a:noFill/>
          <a:ln w="28575">
            <a:solidFill>
              <a:srgbClr val="00B050"/>
            </a:solidFill>
          </a:ln>
        </p:spPr>
        <p:txBody>
          <a:bodyPr wrap="square" rtlCol="0">
            <a:spAutoFit/>
          </a:bodyPr>
          <a:lstStyle/>
          <a:p>
            <a:r>
              <a:rPr lang="en-US" sz="1400" dirty="0">
                <a:solidFill>
                  <a:srgbClr val="00B050"/>
                </a:solidFill>
              </a:rPr>
              <a:t>When you click on any of these options then it lights up showing that you have pressed that option. </a:t>
            </a:r>
            <a:r>
              <a:rPr lang="en-US" sz="1400" dirty="0">
                <a:highlight>
                  <a:srgbClr val="FFFF00"/>
                </a:highlight>
              </a:rPr>
              <a:t>Rollover. Flash banner</a:t>
            </a:r>
            <a:endParaRPr lang="en-GB" sz="1400" dirty="0">
              <a:highlight>
                <a:srgbClr val="FFFF00"/>
              </a:highlight>
            </a:endParaRPr>
          </a:p>
        </p:txBody>
      </p:sp>
      <p:cxnSp>
        <p:nvCxnSpPr>
          <p:cNvPr id="17" name="Straight Arrow Connector 16">
            <a:extLst>
              <a:ext uri="{FF2B5EF4-FFF2-40B4-BE49-F238E27FC236}">
                <a16:creationId xmlns:a16="http://schemas.microsoft.com/office/drawing/2014/main" id="{A2222CF7-CEC7-4325-B541-2629F9D6D65C}"/>
              </a:ext>
            </a:extLst>
          </p:cNvPr>
          <p:cNvCxnSpPr>
            <a:cxnSpLocks/>
            <a:stCxn id="16" idx="1"/>
          </p:cNvCxnSpPr>
          <p:nvPr/>
        </p:nvCxnSpPr>
        <p:spPr>
          <a:xfrm flipH="1" flipV="1">
            <a:off x="7759083" y="5185667"/>
            <a:ext cx="1186509" cy="56513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71FAE54-E0E5-6DC9-6E52-63D03E4C767A}"/>
              </a:ext>
            </a:extLst>
          </p:cNvPr>
          <p:cNvPicPr>
            <a:picLocks noChangeAspect="1"/>
          </p:cNvPicPr>
          <p:nvPr/>
        </p:nvPicPr>
        <p:blipFill>
          <a:blip r:embed="rId2"/>
          <a:stretch>
            <a:fillRect/>
          </a:stretch>
        </p:blipFill>
        <p:spPr>
          <a:xfrm>
            <a:off x="3541578" y="2245768"/>
            <a:ext cx="4703838" cy="2939899"/>
          </a:xfrm>
          <a:prstGeom prst="rect">
            <a:avLst/>
          </a:prstGeom>
        </p:spPr>
      </p:pic>
      <p:cxnSp>
        <p:nvCxnSpPr>
          <p:cNvPr id="6" name="Straight Arrow Connector 5">
            <a:extLst>
              <a:ext uri="{FF2B5EF4-FFF2-40B4-BE49-F238E27FC236}">
                <a16:creationId xmlns:a16="http://schemas.microsoft.com/office/drawing/2014/main" id="{09508033-0DDD-45C4-A6FA-FD85FB4FDE6C}"/>
              </a:ext>
            </a:extLst>
          </p:cNvPr>
          <p:cNvCxnSpPr>
            <a:cxnSpLocks/>
            <a:stCxn id="4" idx="3"/>
          </p:cNvCxnSpPr>
          <p:nvPr/>
        </p:nvCxnSpPr>
        <p:spPr>
          <a:xfrm flipV="1">
            <a:off x="2726811" y="3265096"/>
            <a:ext cx="1001810" cy="1682044"/>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9FF38C1-597F-8D03-EAF9-9C40C31BC738}"/>
              </a:ext>
            </a:extLst>
          </p:cNvPr>
          <p:cNvCxnSpPr>
            <a:cxnSpLocks/>
            <a:stCxn id="4" idx="3"/>
          </p:cNvCxnSpPr>
          <p:nvPr/>
        </p:nvCxnSpPr>
        <p:spPr>
          <a:xfrm flipV="1">
            <a:off x="2726811" y="3774776"/>
            <a:ext cx="1001810" cy="1172364"/>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C41CE07-E62B-E12D-FEF6-559576D505AB}"/>
              </a:ext>
            </a:extLst>
          </p:cNvPr>
          <p:cNvCxnSpPr>
            <a:cxnSpLocks/>
            <a:stCxn id="7" idx="1"/>
          </p:cNvCxnSpPr>
          <p:nvPr/>
        </p:nvCxnSpPr>
        <p:spPr>
          <a:xfrm flipH="1">
            <a:off x="8245416" y="3265096"/>
            <a:ext cx="700176" cy="2566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8B3FA94-853D-20D9-2990-2EA812CE12B0}"/>
              </a:ext>
            </a:extLst>
          </p:cNvPr>
          <p:cNvCxnSpPr>
            <a:cxnSpLocks/>
          </p:cNvCxnSpPr>
          <p:nvPr/>
        </p:nvCxnSpPr>
        <p:spPr>
          <a:xfrm flipH="1" flipV="1">
            <a:off x="6815741" y="5166027"/>
            <a:ext cx="2129850" cy="580964"/>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FF1C93D-B69F-898E-546B-1743B1674F28}"/>
              </a:ext>
            </a:extLst>
          </p:cNvPr>
          <p:cNvCxnSpPr>
            <a:cxnSpLocks/>
          </p:cNvCxnSpPr>
          <p:nvPr/>
        </p:nvCxnSpPr>
        <p:spPr>
          <a:xfrm flipH="1" flipV="1">
            <a:off x="4918229" y="5205307"/>
            <a:ext cx="4027363" cy="54672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599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7">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9" name="Rectangle 8">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7" name="Rectangle 11">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4"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16" name="Rectangle 15">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extBox 3">
            <a:extLst>
              <a:ext uri="{FF2B5EF4-FFF2-40B4-BE49-F238E27FC236}">
                <a16:creationId xmlns:a16="http://schemas.microsoft.com/office/drawing/2014/main" id="{412D2AE4-B4CA-4442-B6E1-B9E5E568AFBD}"/>
              </a:ext>
            </a:extLst>
          </p:cNvPr>
          <p:cNvSpPr txBox="1"/>
          <p:nvPr/>
        </p:nvSpPr>
        <p:spPr>
          <a:xfrm>
            <a:off x="668812" y="2931090"/>
            <a:ext cx="2292263" cy="1384995"/>
          </a:xfrm>
          <a:prstGeom prst="rect">
            <a:avLst/>
          </a:prstGeom>
          <a:noFill/>
          <a:ln w="28575">
            <a:solidFill>
              <a:schemeClr val="tx1"/>
            </a:solidFill>
          </a:ln>
        </p:spPr>
        <p:txBody>
          <a:bodyPr wrap="square" rtlCol="0">
            <a:spAutoFit/>
          </a:bodyPr>
          <a:lstStyle/>
          <a:p>
            <a:r>
              <a:rPr lang="en-US" sz="1400" dirty="0"/>
              <a:t>As you progress through the race, this 3D animation screen updates you on your current racing position. </a:t>
            </a:r>
            <a:r>
              <a:rPr lang="en-US" sz="1400" dirty="0">
                <a:solidFill>
                  <a:schemeClr val="bg1"/>
                </a:solidFill>
                <a:highlight>
                  <a:srgbClr val="FFFF00"/>
                </a:highlight>
              </a:rPr>
              <a:t>Animation</a:t>
            </a:r>
            <a:endParaRPr lang="en-GB" sz="1400" dirty="0">
              <a:solidFill>
                <a:schemeClr val="bg1"/>
              </a:solidFill>
              <a:highlight>
                <a:srgbClr val="FFFF00"/>
              </a:highlight>
            </a:endParaRPr>
          </a:p>
        </p:txBody>
      </p:sp>
      <p:sp>
        <p:nvSpPr>
          <p:cNvPr id="7" name="TextBox 6">
            <a:extLst>
              <a:ext uri="{FF2B5EF4-FFF2-40B4-BE49-F238E27FC236}">
                <a16:creationId xmlns:a16="http://schemas.microsoft.com/office/drawing/2014/main" id="{ED13DC40-8C0B-4A79-8838-80CB6D728634}"/>
              </a:ext>
            </a:extLst>
          </p:cNvPr>
          <p:cNvSpPr txBox="1"/>
          <p:nvPr/>
        </p:nvSpPr>
        <p:spPr>
          <a:xfrm>
            <a:off x="9435683" y="2454036"/>
            <a:ext cx="1954060" cy="2031325"/>
          </a:xfrm>
          <a:prstGeom prst="rect">
            <a:avLst/>
          </a:prstGeom>
          <a:noFill/>
          <a:ln w="28575">
            <a:solidFill>
              <a:schemeClr val="tx1"/>
            </a:solidFill>
          </a:ln>
        </p:spPr>
        <p:txBody>
          <a:bodyPr wrap="square" rtlCol="0">
            <a:spAutoFit/>
          </a:bodyPr>
          <a:lstStyle/>
          <a:p>
            <a:r>
              <a:rPr lang="en-US" sz="1400" dirty="0"/>
              <a:t>Clicking this button will bring a list of options you can do, such as changing settings, sensitivity and you can quit the current game event you are playing. </a:t>
            </a:r>
            <a:r>
              <a:rPr lang="en-US" sz="1400" dirty="0">
                <a:solidFill>
                  <a:schemeClr val="bg1"/>
                </a:solidFill>
                <a:highlight>
                  <a:srgbClr val="FFFF00"/>
                </a:highlight>
              </a:rPr>
              <a:t>Hyperlink</a:t>
            </a:r>
            <a:endParaRPr lang="en-GB" sz="1400" dirty="0">
              <a:solidFill>
                <a:schemeClr val="bg1"/>
              </a:solidFill>
              <a:highlight>
                <a:srgbClr val="FFFF00"/>
              </a:highlight>
            </a:endParaRPr>
          </a:p>
        </p:txBody>
      </p:sp>
      <p:pic>
        <p:nvPicPr>
          <p:cNvPr id="2" name="Picture 1">
            <a:extLst>
              <a:ext uri="{FF2B5EF4-FFF2-40B4-BE49-F238E27FC236}">
                <a16:creationId xmlns:a16="http://schemas.microsoft.com/office/drawing/2014/main" id="{0AAC5896-7A6D-0FBC-0BBC-535EA560C1E8}"/>
              </a:ext>
            </a:extLst>
          </p:cNvPr>
          <p:cNvPicPr>
            <a:picLocks noChangeAspect="1"/>
          </p:cNvPicPr>
          <p:nvPr/>
        </p:nvPicPr>
        <p:blipFill>
          <a:blip r:embed="rId3"/>
          <a:stretch>
            <a:fillRect/>
          </a:stretch>
        </p:blipFill>
        <p:spPr>
          <a:xfrm>
            <a:off x="3362286" y="1468221"/>
            <a:ext cx="5728194" cy="3224928"/>
          </a:xfrm>
          <a:prstGeom prst="rect">
            <a:avLst/>
          </a:prstGeom>
        </p:spPr>
      </p:pic>
      <p:cxnSp>
        <p:nvCxnSpPr>
          <p:cNvPr id="6" name="Straight Arrow Connector 5">
            <a:extLst>
              <a:ext uri="{FF2B5EF4-FFF2-40B4-BE49-F238E27FC236}">
                <a16:creationId xmlns:a16="http://schemas.microsoft.com/office/drawing/2014/main" id="{C111D3FB-C938-4905-BD1F-44B035F874D5}"/>
              </a:ext>
            </a:extLst>
          </p:cNvPr>
          <p:cNvCxnSpPr>
            <a:cxnSpLocks/>
            <a:stCxn id="4" idx="3"/>
          </p:cNvCxnSpPr>
          <p:nvPr/>
        </p:nvCxnSpPr>
        <p:spPr>
          <a:xfrm flipV="1">
            <a:off x="2961075" y="1851524"/>
            <a:ext cx="1184797" cy="17720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B5AE060-29D6-49DD-BCFE-2DE01D4E52EE}"/>
              </a:ext>
            </a:extLst>
          </p:cNvPr>
          <p:cNvCxnSpPr>
            <a:cxnSpLocks/>
            <a:stCxn id="7" idx="1"/>
          </p:cNvCxnSpPr>
          <p:nvPr/>
        </p:nvCxnSpPr>
        <p:spPr>
          <a:xfrm flipH="1" flipV="1">
            <a:off x="8829715" y="1746632"/>
            <a:ext cx="605968" cy="17230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515416"/>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534C96-8D0D-4E97-8CB9-B56D2F9C7C48}"/>
              </a:ext>
            </a:extLst>
          </p:cNvPr>
          <p:cNvSpPr>
            <a:spLocks noGrp="1"/>
          </p:cNvSpPr>
          <p:nvPr>
            <p:ph type="title"/>
          </p:nvPr>
        </p:nvSpPr>
        <p:spPr/>
        <p:txBody>
          <a:bodyPr/>
          <a:lstStyle/>
          <a:p>
            <a:endParaRPr lang="en-GB"/>
          </a:p>
        </p:txBody>
      </p:sp>
      <p:sp>
        <p:nvSpPr>
          <p:cNvPr id="4" name="Content Placeholder 3">
            <a:extLst>
              <a:ext uri="{FF2B5EF4-FFF2-40B4-BE49-F238E27FC236}">
                <a16:creationId xmlns:a16="http://schemas.microsoft.com/office/drawing/2014/main" id="{F5F0F01D-5457-4DC2-9A1D-E66F66A86AEA}"/>
              </a:ext>
            </a:extLst>
          </p:cNvPr>
          <p:cNvSpPr>
            <a:spLocks noGrp="1"/>
          </p:cNvSpPr>
          <p:nvPr>
            <p:ph idx="1"/>
          </p:nvPr>
        </p:nvSpPr>
        <p:spPr/>
        <p:txBody>
          <a:bodyPr/>
          <a:lstStyle/>
          <a:p>
            <a:r>
              <a:rPr lang="en-US" dirty="0"/>
              <a:t>The purpose of Mini Motor Racing is to entertain people who like racing games. Also, this app is free which attracts the target audience as they don’t have to pay to actually play the game, however there are in-game purchases one can willingly buy to further attract the audience to continue playing as they offer exclusive offers and limited-edition cars to improve the user experience. The target audience is a young one (6-12 years) because it involves harmless racing with very mild violence (hitting of cars) and the nature of the design of the cars further suggest it is intended for youngsters as developers tend to make things much more violent for older people that like racing with high end cars and more action.</a:t>
            </a:r>
            <a:endParaRPr lang="en-GB" dirty="0"/>
          </a:p>
        </p:txBody>
      </p:sp>
    </p:spTree>
    <p:extLst>
      <p:ext uri="{BB962C8B-B14F-4D97-AF65-F5344CB8AC3E}">
        <p14:creationId xmlns:p14="http://schemas.microsoft.com/office/powerpoint/2010/main" val="1373780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40EBC-B07D-4D1B-AD61-BB2539E40B11}"/>
              </a:ext>
            </a:extLst>
          </p:cNvPr>
          <p:cNvSpPr>
            <a:spLocks noGrp="1"/>
          </p:cNvSpPr>
          <p:nvPr>
            <p:ph type="title"/>
          </p:nvPr>
        </p:nvSpPr>
        <p:spPr/>
        <p:txBody>
          <a:bodyPr/>
          <a:lstStyle/>
          <a:p>
            <a:pPr algn="ctr"/>
            <a:r>
              <a:rPr lang="en-US" dirty="0"/>
              <a:t>YouTube</a:t>
            </a:r>
            <a:endParaRPr lang="en-GB" dirty="0"/>
          </a:p>
        </p:txBody>
      </p:sp>
      <p:sp>
        <p:nvSpPr>
          <p:cNvPr id="4" name="TextBox 3">
            <a:extLst>
              <a:ext uri="{FF2B5EF4-FFF2-40B4-BE49-F238E27FC236}">
                <a16:creationId xmlns:a16="http://schemas.microsoft.com/office/drawing/2014/main" id="{30040D68-0839-4134-94A7-4465A9B2FD5B}"/>
              </a:ext>
            </a:extLst>
          </p:cNvPr>
          <p:cNvSpPr txBox="1"/>
          <p:nvPr/>
        </p:nvSpPr>
        <p:spPr>
          <a:xfrm>
            <a:off x="567138" y="987921"/>
            <a:ext cx="2977728" cy="954107"/>
          </a:xfrm>
          <a:prstGeom prst="rect">
            <a:avLst/>
          </a:prstGeom>
          <a:noFill/>
          <a:ln w="28575">
            <a:solidFill>
              <a:schemeClr val="accent1">
                <a:lumMod val="60000"/>
                <a:lumOff val="40000"/>
              </a:schemeClr>
            </a:solidFill>
          </a:ln>
        </p:spPr>
        <p:txBody>
          <a:bodyPr wrap="square" rtlCol="0">
            <a:spAutoFit/>
          </a:bodyPr>
          <a:lstStyle/>
          <a:p>
            <a:r>
              <a:rPr lang="en-US" sz="1400" dirty="0">
                <a:solidFill>
                  <a:schemeClr val="accent1">
                    <a:lumMod val="60000"/>
                    <a:lumOff val="40000"/>
                  </a:schemeClr>
                </a:solidFill>
              </a:rPr>
              <a:t>If you click any of these options, then it will take you to a page with videos that are related to the topic. </a:t>
            </a:r>
            <a:r>
              <a:rPr lang="en-US" sz="1400" dirty="0">
                <a:highlight>
                  <a:srgbClr val="FFFF00"/>
                </a:highlight>
              </a:rPr>
              <a:t>Hyperlink</a:t>
            </a:r>
            <a:endParaRPr lang="en-GB" sz="1400" dirty="0">
              <a:highlight>
                <a:srgbClr val="FFFF00"/>
              </a:highlight>
            </a:endParaRPr>
          </a:p>
        </p:txBody>
      </p:sp>
      <p:sp>
        <p:nvSpPr>
          <p:cNvPr id="10" name="TextBox 9">
            <a:extLst>
              <a:ext uri="{FF2B5EF4-FFF2-40B4-BE49-F238E27FC236}">
                <a16:creationId xmlns:a16="http://schemas.microsoft.com/office/drawing/2014/main" id="{14D2E32F-E015-4F5A-9F8D-C7D3A1B2E9AE}"/>
              </a:ext>
            </a:extLst>
          </p:cNvPr>
          <p:cNvSpPr txBox="1"/>
          <p:nvPr/>
        </p:nvSpPr>
        <p:spPr>
          <a:xfrm>
            <a:off x="23122" y="3271500"/>
            <a:ext cx="2032880" cy="1384995"/>
          </a:xfrm>
          <a:prstGeom prst="rect">
            <a:avLst/>
          </a:prstGeom>
          <a:noFill/>
          <a:ln w="28575">
            <a:solidFill>
              <a:schemeClr val="accent1">
                <a:lumMod val="60000"/>
                <a:lumOff val="40000"/>
              </a:schemeClr>
            </a:solidFill>
          </a:ln>
        </p:spPr>
        <p:txBody>
          <a:bodyPr wrap="square" rtlCol="0">
            <a:spAutoFit/>
          </a:bodyPr>
          <a:lstStyle/>
          <a:p>
            <a:r>
              <a:rPr lang="en-US" sz="1400" dirty="0">
                <a:solidFill>
                  <a:schemeClr val="accent1">
                    <a:lumMod val="60000"/>
                    <a:lumOff val="40000"/>
                  </a:schemeClr>
                </a:solidFill>
              </a:rPr>
              <a:t>This will take you to a dropdown of videos that you have watched previously and saved. </a:t>
            </a:r>
            <a:r>
              <a:rPr lang="en-US" sz="1400" dirty="0">
                <a:highlight>
                  <a:srgbClr val="FFFF00"/>
                </a:highlight>
              </a:rPr>
              <a:t>Drop down</a:t>
            </a:r>
            <a:endParaRPr lang="en-GB" sz="1400" dirty="0">
              <a:highlight>
                <a:srgbClr val="FFFF00"/>
              </a:highlight>
            </a:endParaRPr>
          </a:p>
        </p:txBody>
      </p:sp>
      <p:pic>
        <p:nvPicPr>
          <p:cNvPr id="20" name="Picture 19" descr="A screenshot of a computer">
            <a:extLst>
              <a:ext uri="{FF2B5EF4-FFF2-40B4-BE49-F238E27FC236}">
                <a16:creationId xmlns:a16="http://schemas.microsoft.com/office/drawing/2014/main" id="{4C794442-68B1-E4CD-6573-A3D94487B508}"/>
              </a:ext>
            </a:extLst>
          </p:cNvPr>
          <p:cNvPicPr>
            <a:picLocks noChangeAspect="1"/>
          </p:cNvPicPr>
          <p:nvPr/>
        </p:nvPicPr>
        <p:blipFill rotWithShape="1">
          <a:blip r:embed="rId2">
            <a:extLst>
              <a:ext uri="{28A0092B-C50C-407E-A947-70E740481C1C}">
                <a14:useLocalDpi xmlns:a14="http://schemas.microsoft.com/office/drawing/2010/main" val="0"/>
              </a:ext>
            </a:extLst>
          </a:blip>
          <a:srcRect b="25235"/>
          <a:stretch/>
        </p:blipFill>
        <p:spPr>
          <a:xfrm>
            <a:off x="2235719" y="2017179"/>
            <a:ext cx="8059048" cy="3916480"/>
          </a:xfrm>
          <a:prstGeom prst="rect">
            <a:avLst/>
          </a:prstGeom>
        </p:spPr>
      </p:pic>
      <p:cxnSp>
        <p:nvCxnSpPr>
          <p:cNvPr id="13" name="Straight Arrow Connector 12">
            <a:extLst>
              <a:ext uri="{FF2B5EF4-FFF2-40B4-BE49-F238E27FC236}">
                <a16:creationId xmlns:a16="http://schemas.microsoft.com/office/drawing/2014/main" id="{B165B32A-DA77-4E72-BC81-A1E219EE37C9}"/>
              </a:ext>
            </a:extLst>
          </p:cNvPr>
          <p:cNvCxnSpPr>
            <a:cxnSpLocks/>
            <a:stCxn id="10" idx="3"/>
          </p:cNvCxnSpPr>
          <p:nvPr/>
        </p:nvCxnSpPr>
        <p:spPr>
          <a:xfrm flipV="1">
            <a:off x="2056002" y="3694372"/>
            <a:ext cx="368021" cy="269626"/>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CB5D0B7-0B5C-41DF-901C-462C8E0DA762}"/>
              </a:ext>
            </a:extLst>
          </p:cNvPr>
          <p:cNvCxnSpPr>
            <a:cxnSpLocks/>
          </p:cNvCxnSpPr>
          <p:nvPr/>
        </p:nvCxnSpPr>
        <p:spPr>
          <a:xfrm flipV="1">
            <a:off x="2056002" y="3474770"/>
            <a:ext cx="368021" cy="319420"/>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C7E4C5E2-2DA8-47CF-843D-F50EA3449AE7}"/>
              </a:ext>
            </a:extLst>
          </p:cNvPr>
          <p:cNvCxnSpPr>
            <a:cxnSpLocks/>
            <a:stCxn id="4" idx="2"/>
          </p:cNvCxnSpPr>
          <p:nvPr/>
        </p:nvCxnSpPr>
        <p:spPr>
          <a:xfrm>
            <a:off x="2056002" y="1942028"/>
            <a:ext cx="2490119" cy="732161"/>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26C4CF7-9C03-4596-98B9-2C0FC4C65E30}"/>
              </a:ext>
            </a:extLst>
          </p:cNvPr>
          <p:cNvCxnSpPr>
            <a:cxnSpLocks/>
          </p:cNvCxnSpPr>
          <p:nvPr/>
        </p:nvCxnSpPr>
        <p:spPr>
          <a:xfrm>
            <a:off x="2235719" y="1824064"/>
            <a:ext cx="3016046" cy="850125"/>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F1F8DDC-E17D-4F15-830F-E205A0832915}"/>
              </a:ext>
            </a:extLst>
          </p:cNvPr>
          <p:cNvSpPr txBox="1"/>
          <p:nvPr/>
        </p:nvSpPr>
        <p:spPr>
          <a:xfrm>
            <a:off x="9176053" y="3694372"/>
            <a:ext cx="2751693" cy="1384995"/>
          </a:xfrm>
          <a:prstGeom prst="rect">
            <a:avLst/>
          </a:prstGeom>
          <a:noFill/>
          <a:ln w="28575">
            <a:solidFill>
              <a:schemeClr val="accent1">
                <a:lumMod val="60000"/>
                <a:lumOff val="40000"/>
              </a:schemeClr>
            </a:solidFill>
          </a:ln>
        </p:spPr>
        <p:txBody>
          <a:bodyPr wrap="square" rtlCol="0">
            <a:spAutoFit/>
          </a:bodyPr>
          <a:lstStyle/>
          <a:p>
            <a:r>
              <a:rPr lang="en-US" sz="1400" dirty="0">
                <a:solidFill>
                  <a:schemeClr val="accent1">
                    <a:lumMod val="60000"/>
                    <a:lumOff val="40000"/>
                  </a:schemeClr>
                </a:solidFill>
              </a:rPr>
              <a:t>Hover your mouse over any video, and it shows you a few seconds of preview to give an insight to the topic of the video (called Inline playback). </a:t>
            </a:r>
            <a:r>
              <a:rPr lang="en-US" sz="1400" dirty="0">
                <a:highlight>
                  <a:srgbClr val="FFFF00"/>
                </a:highlight>
              </a:rPr>
              <a:t>Flash banner</a:t>
            </a:r>
            <a:endParaRPr lang="en-GB" sz="1400" dirty="0">
              <a:highlight>
                <a:srgbClr val="FFFF00"/>
              </a:highlight>
            </a:endParaRPr>
          </a:p>
        </p:txBody>
      </p:sp>
      <p:sp>
        <p:nvSpPr>
          <p:cNvPr id="23" name="Rectangle 22">
            <a:extLst>
              <a:ext uri="{FF2B5EF4-FFF2-40B4-BE49-F238E27FC236}">
                <a16:creationId xmlns:a16="http://schemas.microsoft.com/office/drawing/2014/main" id="{059FCCDC-4CE0-A93D-CC5C-E4754A7B8786}"/>
              </a:ext>
            </a:extLst>
          </p:cNvPr>
          <p:cNvSpPr/>
          <p:nvPr/>
        </p:nvSpPr>
        <p:spPr>
          <a:xfrm>
            <a:off x="3743742" y="3364302"/>
            <a:ext cx="1508023" cy="2569357"/>
          </a:xfrm>
          <a:prstGeom prst="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93060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9" name="Rectangle 8">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 name="Rectangle 11">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4"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16" name="Rectangle 15">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1" name="TextBox 10">
            <a:extLst>
              <a:ext uri="{FF2B5EF4-FFF2-40B4-BE49-F238E27FC236}">
                <a16:creationId xmlns:a16="http://schemas.microsoft.com/office/drawing/2014/main" id="{38644B1E-4EF2-4B2A-8C41-7374B8ECEF74}"/>
              </a:ext>
            </a:extLst>
          </p:cNvPr>
          <p:cNvSpPr txBox="1"/>
          <p:nvPr/>
        </p:nvSpPr>
        <p:spPr>
          <a:xfrm>
            <a:off x="1585280" y="4875470"/>
            <a:ext cx="2911564" cy="1169551"/>
          </a:xfrm>
          <a:prstGeom prst="rect">
            <a:avLst/>
          </a:prstGeom>
          <a:noFill/>
          <a:ln w="28575">
            <a:solidFill>
              <a:schemeClr val="bg1"/>
            </a:solidFill>
          </a:ln>
        </p:spPr>
        <p:txBody>
          <a:bodyPr wrap="square" rtlCol="0">
            <a:spAutoFit/>
          </a:bodyPr>
          <a:lstStyle/>
          <a:p>
            <a:r>
              <a:rPr lang="en-US" sz="1400" dirty="0">
                <a:solidFill>
                  <a:schemeClr val="bg1"/>
                </a:solidFill>
              </a:rPr>
              <a:t>When you click the video it will take you to this so you can watch it. It has sound that you can adjust to your own preference. </a:t>
            </a:r>
            <a:r>
              <a:rPr lang="en-US" sz="1400" dirty="0">
                <a:solidFill>
                  <a:schemeClr val="bg1"/>
                </a:solidFill>
                <a:highlight>
                  <a:srgbClr val="FFFF00"/>
                </a:highlight>
              </a:rPr>
              <a:t>Video. Sound</a:t>
            </a:r>
            <a:endParaRPr lang="en-GB" sz="1400" dirty="0">
              <a:solidFill>
                <a:schemeClr val="bg1"/>
              </a:solidFill>
              <a:highlight>
                <a:srgbClr val="FFFF00"/>
              </a:highlight>
            </a:endParaRPr>
          </a:p>
        </p:txBody>
      </p:sp>
      <p:sp>
        <p:nvSpPr>
          <p:cNvPr id="19" name="TextBox 18">
            <a:extLst>
              <a:ext uri="{FF2B5EF4-FFF2-40B4-BE49-F238E27FC236}">
                <a16:creationId xmlns:a16="http://schemas.microsoft.com/office/drawing/2014/main" id="{981A78BB-94FA-4DEC-B07C-DA78C29AA268}"/>
              </a:ext>
            </a:extLst>
          </p:cNvPr>
          <p:cNvSpPr txBox="1"/>
          <p:nvPr/>
        </p:nvSpPr>
        <p:spPr>
          <a:xfrm>
            <a:off x="5579608" y="4875469"/>
            <a:ext cx="2911564" cy="1384995"/>
          </a:xfrm>
          <a:prstGeom prst="rect">
            <a:avLst/>
          </a:prstGeom>
          <a:noFill/>
          <a:ln w="28575">
            <a:solidFill>
              <a:schemeClr val="bg1"/>
            </a:solidFill>
          </a:ln>
        </p:spPr>
        <p:txBody>
          <a:bodyPr wrap="square" rtlCol="0">
            <a:spAutoFit/>
          </a:bodyPr>
          <a:lstStyle/>
          <a:p>
            <a:r>
              <a:rPr lang="en-US" sz="1400" dirty="0">
                <a:solidFill>
                  <a:schemeClr val="bg1"/>
                </a:solidFill>
              </a:rPr>
              <a:t>Also, if you want to like the video or dislike it, then you can click one of the thumbs and it will turn blue, indicating that you have either liked it or disliked it.  </a:t>
            </a:r>
            <a:r>
              <a:rPr lang="en-US" sz="1400" dirty="0">
                <a:solidFill>
                  <a:schemeClr val="bg1"/>
                </a:solidFill>
                <a:highlight>
                  <a:srgbClr val="FFFF00"/>
                </a:highlight>
              </a:rPr>
              <a:t>Rollover</a:t>
            </a:r>
            <a:endParaRPr lang="en-GB" sz="1400" dirty="0">
              <a:solidFill>
                <a:schemeClr val="bg1"/>
              </a:solidFill>
              <a:highlight>
                <a:srgbClr val="FFFF00"/>
              </a:highlight>
            </a:endParaRPr>
          </a:p>
        </p:txBody>
      </p:sp>
      <p:pic>
        <p:nvPicPr>
          <p:cNvPr id="6" name="Picture 5">
            <a:extLst>
              <a:ext uri="{FF2B5EF4-FFF2-40B4-BE49-F238E27FC236}">
                <a16:creationId xmlns:a16="http://schemas.microsoft.com/office/drawing/2014/main" id="{904DAC0F-EF87-A51B-5276-3819F92E5079}"/>
              </a:ext>
            </a:extLst>
          </p:cNvPr>
          <p:cNvPicPr>
            <a:picLocks noChangeAspect="1"/>
          </p:cNvPicPr>
          <p:nvPr/>
        </p:nvPicPr>
        <p:blipFill>
          <a:blip r:embed="rId3"/>
          <a:stretch>
            <a:fillRect/>
          </a:stretch>
        </p:blipFill>
        <p:spPr>
          <a:xfrm>
            <a:off x="1804058" y="571500"/>
            <a:ext cx="7565366" cy="4014677"/>
          </a:xfrm>
          <a:prstGeom prst="rect">
            <a:avLst/>
          </a:prstGeom>
        </p:spPr>
      </p:pic>
      <p:cxnSp>
        <p:nvCxnSpPr>
          <p:cNvPr id="17" name="Straight Arrow Connector 16">
            <a:extLst>
              <a:ext uri="{FF2B5EF4-FFF2-40B4-BE49-F238E27FC236}">
                <a16:creationId xmlns:a16="http://schemas.microsoft.com/office/drawing/2014/main" id="{F6164F62-510E-485F-8731-820DE2D5E022}"/>
              </a:ext>
            </a:extLst>
          </p:cNvPr>
          <p:cNvCxnSpPr>
            <a:cxnSpLocks/>
          </p:cNvCxnSpPr>
          <p:nvPr/>
        </p:nvCxnSpPr>
        <p:spPr>
          <a:xfrm flipH="1" flipV="1">
            <a:off x="2976113" y="3700732"/>
            <a:ext cx="64949" cy="119121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6867F2B-D034-4721-90E2-9E4F47F9B9A4}"/>
              </a:ext>
            </a:extLst>
          </p:cNvPr>
          <p:cNvCxnSpPr>
            <a:cxnSpLocks/>
            <a:stCxn id="11" idx="0"/>
          </p:cNvCxnSpPr>
          <p:nvPr/>
        </p:nvCxnSpPr>
        <p:spPr>
          <a:xfrm flipV="1">
            <a:off x="3041062" y="2967487"/>
            <a:ext cx="1390833" cy="190798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8246D3A-5E6A-45B1-A223-E0D012715A6D}"/>
              </a:ext>
            </a:extLst>
          </p:cNvPr>
          <p:cNvCxnSpPr>
            <a:cxnSpLocks/>
          </p:cNvCxnSpPr>
          <p:nvPr/>
        </p:nvCxnSpPr>
        <p:spPr>
          <a:xfrm flipH="1" flipV="1">
            <a:off x="4922827" y="4349644"/>
            <a:ext cx="2112563" cy="51835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6353899"/>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E6FB4-960F-4546-89FE-F8A7EC9B429F}"/>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2E37C0D3-15A7-4020-A3DE-F41ACB540F8E}"/>
              </a:ext>
            </a:extLst>
          </p:cNvPr>
          <p:cNvSpPr>
            <a:spLocks noGrp="1"/>
          </p:cNvSpPr>
          <p:nvPr>
            <p:ph idx="1"/>
          </p:nvPr>
        </p:nvSpPr>
        <p:spPr/>
        <p:txBody>
          <a:bodyPr/>
          <a:lstStyle/>
          <a:p>
            <a:r>
              <a:rPr lang="en-US" dirty="0"/>
              <a:t>The purpose of YouTube is to entertain people with videos of any topic and genre.</a:t>
            </a:r>
          </a:p>
          <a:p>
            <a:r>
              <a:rPr lang="en-US" dirty="0"/>
              <a:t>The target audience for YouTube is any age as for many young people and teenagers, YouTube is used to watch music videos, comedy shows, funny videos and gameplay.</a:t>
            </a:r>
            <a:r>
              <a:rPr lang="en-GB" dirty="0"/>
              <a:t> Adults use it for </a:t>
            </a:r>
            <a:r>
              <a:rPr lang="en-US" dirty="0"/>
              <a:t>how to guides, recipes, hacks and more.</a:t>
            </a:r>
          </a:p>
          <a:p>
            <a:r>
              <a:rPr lang="en-US" dirty="0"/>
              <a:t>I use YouTube to watch lectures and people taking down scammers. I also use it to watch football highlights and any interviews about matches.</a:t>
            </a:r>
          </a:p>
        </p:txBody>
      </p:sp>
    </p:spTree>
    <p:extLst>
      <p:ext uri="{BB962C8B-B14F-4D97-AF65-F5344CB8AC3E}">
        <p14:creationId xmlns:p14="http://schemas.microsoft.com/office/powerpoint/2010/main" val="4016799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u="sng" dirty="0"/>
              <a:t>HegartyMaths</a:t>
            </a:r>
          </a:p>
        </p:txBody>
      </p:sp>
      <p:pic>
        <p:nvPicPr>
          <p:cNvPr id="8" name="Picture 7">
            <a:extLst>
              <a:ext uri="{FF2B5EF4-FFF2-40B4-BE49-F238E27FC236}">
                <a16:creationId xmlns:a16="http://schemas.microsoft.com/office/drawing/2014/main" id="{4AE75A24-BE01-B87F-ED35-9B435DFBC4D2}"/>
              </a:ext>
            </a:extLst>
          </p:cNvPr>
          <p:cNvPicPr>
            <a:picLocks noChangeAspect="1"/>
          </p:cNvPicPr>
          <p:nvPr/>
        </p:nvPicPr>
        <p:blipFill rotWithShape="1">
          <a:blip r:embed="rId2"/>
          <a:srcRect t="5090" r="1575" b="11339"/>
          <a:stretch/>
        </p:blipFill>
        <p:spPr>
          <a:xfrm>
            <a:off x="1236346" y="1690688"/>
            <a:ext cx="8534671" cy="4074270"/>
          </a:xfrm>
          <a:custGeom>
            <a:avLst/>
            <a:gdLst>
              <a:gd name="connsiteX0" fmla="*/ 0 w 8534671"/>
              <a:gd name="connsiteY0" fmla="*/ 0 h 4074270"/>
              <a:gd name="connsiteX1" fmla="*/ 8291245 w 8534671"/>
              <a:gd name="connsiteY1" fmla="*/ 0 h 4074270"/>
              <a:gd name="connsiteX2" fmla="*/ 8263251 w 8534671"/>
              <a:gd name="connsiteY2" fmla="*/ 21281 h 4074270"/>
              <a:gd name="connsiteX3" fmla="*/ 8235458 w 8534671"/>
              <a:gd name="connsiteY3" fmla="*/ 96934 h 4074270"/>
              <a:gd name="connsiteX4" fmla="*/ 8330349 w 8534671"/>
              <a:gd name="connsiteY4" fmla="*/ 203924 h 4074270"/>
              <a:gd name="connsiteX5" fmla="*/ 8425240 w 8534671"/>
              <a:gd name="connsiteY5" fmla="*/ 96934 h 4074270"/>
              <a:gd name="connsiteX6" fmla="*/ 8397447 w 8534671"/>
              <a:gd name="connsiteY6" fmla="*/ 21281 h 4074270"/>
              <a:gd name="connsiteX7" fmla="*/ 8369453 w 8534671"/>
              <a:gd name="connsiteY7" fmla="*/ 0 h 4074270"/>
              <a:gd name="connsiteX8" fmla="*/ 8534671 w 8534671"/>
              <a:gd name="connsiteY8" fmla="*/ 0 h 4074270"/>
              <a:gd name="connsiteX9" fmla="*/ 8534671 w 8534671"/>
              <a:gd name="connsiteY9" fmla="*/ 4074270 h 4074270"/>
              <a:gd name="connsiteX10" fmla="*/ 0 w 8534671"/>
              <a:gd name="connsiteY10" fmla="*/ 4074270 h 407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4671" h="4074270">
                <a:moveTo>
                  <a:pt x="0" y="0"/>
                </a:moveTo>
                <a:lnTo>
                  <a:pt x="8291245" y="0"/>
                </a:lnTo>
                <a:lnTo>
                  <a:pt x="8263251" y="21281"/>
                </a:lnTo>
                <a:cubicBezTo>
                  <a:pt x="8246079" y="40642"/>
                  <a:pt x="8235458" y="67390"/>
                  <a:pt x="8235458" y="96934"/>
                </a:cubicBezTo>
                <a:cubicBezTo>
                  <a:pt x="8235458" y="156023"/>
                  <a:pt x="8277942" y="203924"/>
                  <a:pt x="8330349" y="203924"/>
                </a:cubicBezTo>
                <a:cubicBezTo>
                  <a:pt x="8382756" y="203924"/>
                  <a:pt x="8425240" y="156023"/>
                  <a:pt x="8425240" y="96934"/>
                </a:cubicBezTo>
                <a:cubicBezTo>
                  <a:pt x="8425240" y="67390"/>
                  <a:pt x="8414619" y="40642"/>
                  <a:pt x="8397447" y="21281"/>
                </a:cubicBezTo>
                <a:lnTo>
                  <a:pt x="8369453" y="0"/>
                </a:lnTo>
                <a:lnTo>
                  <a:pt x="8534671" y="0"/>
                </a:lnTo>
                <a:lnTo>
                  <a:pt x="8534671" y="4074270"/>
                </a:lnTo>
                <a:lnTo>
                  <a:pt x="0" y="4074270"/>
                </a:lnTo>
                <a:close/>
              </a:path>
            </a:pathLst>
          </a:custGeom>
        </p:spPr>
      </p:pic>
      <p:sp>
        <p:nvSpPr>
          <p:cNvPr id="4" name="TextBox 3"/>
          <p:cNvSpPr txBox="1"/>
          <p:nvPr/>
        </p:nvSpPr>
        <p:spPr>
          <a:xfrm>
            <a:off x="9315994" y="2070760"/>
            <a:ext cx="2451464" cy="1600438"/>
          </a:xfrm>
          <a:prstGeom prst="rect">
            <a:avLst/>
          </a:prstGeom>
          <a:noFill/>
          <a:ln w="38100">
            <a:solidFill>
              <a:srgbClr val="FF0000"/>
            </a:solidFill>
          </a:ln>
        </p:spPr>
        <p:txBody>
          <a:bodyPr wrap="square" rtlCol="0">
            <a:spAutoFit/>
          </a:bodyPr>
          <a:lstStyle/>
          <a:p>
            <a:r>
              <a:rPr lang="en-GB" sz="1400" dirty="0">
                <a:solidFill>
                  <a:srgbClr val="FF0000"/>
                </a:solidFill>
              </a:rPr>
              <a:t>When you click on ‘My tasks’, it shows you what current homework tasks you need to complete and how much time you have before it is due in. </a:t>
            </a:r>
            <a:r>
              <a:rPr lang="en-GB" sz="1400" dirty="0">
                <a:highlight>
                  <a:srgbClr val="FFFF00"/>
                </a:highlight>
              </a:rPr>
              <a:t>Hyperlink</a:t>
            </a:r>
          </a:p>
        </p:txBody>
      </p:sp>
      <p:cxnSp>
        <p:nvCxnSpPr>
          <p:cNvPr id="6" name="Straight Arrow Connector 5"/>
          <p:cNvCxnSpPr>
            <a:endCxn id="7" idx="5"/>
          </p:cNvCxnSpPr>
          <p:nvPr/>
        </p:nvCxnSpPr>
        <p:spPr>
          <a:xfrm flipH="1" flipV="1">
            <a:off x="7496245" y="2228252"/>
            <a:ext cx="1806857" cy="77813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6838404" y="1894611"/>
            <a:ext cx="770709" cy="39088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p:cNvSpPr txBox="1"/>
          <p:nvPr/>
        </p:nvSpPr>
        <p:spPr>
          <a:xfrm>
            <a:off x="7609113" y="855387"/>
            <a:ext cx="2512423" cy="738664"/>
          </a:xfrm>
          <a:prstGeom prst="rect">
            <a:avLst/>
          </a:prstGeom>
          <a:noFill/>
          <a:ln w="38100">
            <a:solidFill>
              <a:srgbClr val="FFFF00"/>
            </a:solidFill>
          </a:ln>
        </p:spPr>
        <p:txBody>
          <a:bodyPr wrap="square" rtlCol="0">
            <a:spAutoFit/>
          </a:bodyPr>
          <a:lstStyle/>
          <a:p>
            <a:r>
              <a:rPr lang="en-GB" sz="1400" dirty="0">
                <a:solidFill>
                  <a:srgbClr val="FFFF00"/>
                </a:solidFill>
              </a:rPr>
              <a:t>The little bell icon will take you to your notifications left by your Maths teacher.</a:t>
            </a:r>
          </a:p>
        </p:txBody>
      </p:sp>
      <p:sp>
        <p:nvSpPr>
          <p:cNvPr id="12" name="Oval 11"/>
          <p:cNvSpPr/>
          <p:nvPr/>
        </p:nvSpPr>
        <p:spPr>
          <a:xfrm>
            <a:off x="7609113" y="1894612"/>
            <a:ext cx="254727" cy="279482"/>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Arrow Connector 13"/>
          <p:cNvCxnSpPr>
            <a:stCxn id="11" idx="2"/>
            <a:endCxn id="12" idx="7"/>
          </p:cNvCxnSpPr>
          <p:nvPr/>
        </p:nvCxnSpPr>
        <p:spPr>
          <a:xfrm flipH="1">
            <a:off x="7826536" y="1594051"/>
            <a:ext cx="1038789" cy="341490"/>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0" y="4077558"/>
            <a:ext cx="2512423" cy="1815882"/>
          </a:xfrm>
          <a:prstGeom prst="rect">
            <a:avLst/>
          </a:prstGeom>
          <a:noFill/>
          <a:ln w="38100">
            <a:solidFill>
              <a:srgbClr val="00B050"/>
            </a:solidFill>
          </a:ln>
        </p:spPr>
        <p:txBody>
          <a:bodyPr wrap="square" rtlCol="0">
            <a:spAutoFit/>
          </a:bodyPr>
          <a:lstStyle/>
          <a:p>
            <a:r>
              <a:rPr lang="en-GB" sz="1400" dirty="0">
                <a:solidFill>
                  <a:srgbClr val="00B050"/>
                </a:solidFill>
              </a:rPr>
              <a:t>The ‘Choose lesson’ will bring a list of every task that is on HegartyMaths. The tasks will be in categories so you need to pick  which category your task is in in order to do it. </a:t>
            </a:r>
            <a:r>
              <a:rPr lang="en-GB" sz="1400" dirty="0">
                <a:highlight>
                  <a:srgbClr val="FFFF00"/>
                </a:highlight>
              </a:rPr>
              <a:t>Drop down</a:t>
            </a:r>
          </a:p>
        </p:txBody>
      </p:sp>
      <p:sp>
        <p:nvSpPr>
          <p:cNvPr id="16" name="Oval 15"/>
          <p:cNvSpPr/>
          <p:nvPr/>
        </p:nvSpPr>
        <p:spPr>
          <a:xfrm>
            <a:off x="3174785" y="1894612"/>
            <a:ext cx="935831" cy="376822"/>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Arrow Connector 16"/>
          <p:cNvCxnSpPr>
            <a:stCxn id="15" idx="0"/>
            <a:endCxn id="16" idx="3"/>
          </p:cNvCxnSpPr>
          <p:nvPr/>
        </p:nvCxnSpPr>
        <p:spPr>
          <a:xfrm flipV="1">
            <a:off x="1256212" y="2216250"/>
            <a:ext cx="2055622" cy="186130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7881600" y="1910131"/>
            <a:ext cx="661510" cy="304303"/>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 name="Straight Arrow Connector 22"/>
          <p:cNvCxnSpPr>
            <a:stCxn id="25" idx="1"/>
          </p:cNvCxnSpPr>
          <p:nvPr/>
        </p:nvCxnSpPr>
        <p:spPr>
          <a:xfrm flipH="1" flipV="1">
            <a:off x="8198118" y="2237920"/>
            <a:ext cx="1104984" cy="261336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9303102" y="3835621"/>
            <a:ext cx="2451464" cy="2031325"/>
          </a:xfrm>
          <a:prstGeom prst="rect">
            <a:avLst/>
          </a:prstGeom>
          <a:noFill/>
          <a:ln w="38100">
            <a:solidFill>
              <a:srgbClr val="00B0F0"/>
            </a:solidFill>
          </a:ln>
        </p:spPr>
        <p:txBody>
          <a:bodyPr wrap="square" rtlCol="0">
            <a:spAutoFit/>
          </a:bodyPr>
          <a:lstStyle/>
          <a:p>
            <a:r>
              <a:rPr lang="en-GB" sz="1400" dirty="0">
                <a:solidFill>
                  <a:srgbClr val="00B0F0"/>
                </a:solidFill>
              </a:rPr>
              <a:t>The ‘My scores’ shows the scores you achieved for all of your tasks. It will show it in a list and if you click on one of the task it will give you an overview of what you got right and what you got wrong. </a:t>
            </a:r>
            <a:r>
              <a:rPr lang="en-GB" sz="1400" dirty="0">
                <a:highlight>
                  <a:srgbClr val="FFFF00"/>
                </a:highlight>
              </a:rPr>
              <a:t>Hyperlink</a:t>
            </a:r>
          </a:p>
        </p:txBody>
      </p:sp>
    </p:spTree>
    <p:extLst>
      <p:ext uri="{BB962C8B-B14F-4D97-AF65-F5344CB8AC3E}">
        <p14:creationId xmlns:p14="http://schemas.microsoft.com/office/powerpoint/2010/main" val="2513902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9" name="Rectangle 8">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 name="Rectangle 11">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4"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16" name="Rectangle 15">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3" name="Picture 2">
            <a:extLst>
              <a:ext uri="{FF2B5EF4-FFF2-40B4-BE49-F238E27FC236}">
                <a16:creationId xmlns:a16="http://schemas.microsoft.com/office/drawing/2014/main" id="{76D13FD6-ED13-4426-B2B9-EE8B91C04471}"/>
              </a:ext>
            </a:extLst>
          </p:cNvPr>
          <p:cNvPicPr>
            <a:picLocks noChangeAspect="1"/>
          </p:cNvPicPr>
          <p:nvPr/>
        </p:nvPicPr>
        <p:blipFill rotWithShape="1">
          <a:blip r:embed="rId3"/>
          <a:srcRect t="9661" b="7741"/>
          <a:stretch/>
        </p:blipFill>
        <p:spPr>
          <a:xfrm>
            <a:off x="1931451" y="1654166"/>
            <a:ext cx="8329098" cy="3869812"/>
          </a:xfrm>
          <a:prstGeom prst="roundRect">
            <a:avLst>
              <a:gd name="adj" fmla="val 1858"/>
            </a:avLst>
          </a:prstGeom>
          <a:effectLst>
            <a:outerShdw blurRad="50800" dist="50800" dir="5400000" algn="tl" rotWithShape="0">
              <a:srgbClr val="000000">
                <a:alpha val="43000"/>
              </a:srgbClr>
            </a:outerShdw>
          </a:effectLst>
        </p:spPr>
      </p:pic>
      <p:sp>
        <p:nvSpPr>
          <p:cNvPr id="4" name="TextBox 3">
            <a:extLst>
              <a:ext uri="{FF2B5EF4-FFF2-40B4-BE49-F238E27FC236}">
                <a16:creationId xmlns:a16="http://schemas.microsoft.com/office/drawing/2014/main" id="{1D7FE3FB-F849-4FB3-9C0E-C3554DA0BA6C}"/>
              </a:ext>
            </a:extLst>
          </p:cNvPr>
          <p:cNvSpPr txBox="1"/>
          <p:nvPr/>
        </p:nvSpPr>
        <p:spPr>
          <a:xfrm>
            <a:off x="2019133" y="484615"/>
            <a:ext cx="3342007" cy="1169551"/>
          </a:xfrm>
          <a:prstGeom prst="rect">
            <a:avLst/>
          </a:prstGeom>
          <a:noFill/>
          <a:ln w="28575">
            <a:solidFill>
              <a:srgbClr val="FFC000"/>
            </a:solidFill>
          </a:ln>
        </p:spPr>
        <p:txBody>
          <a:bodyPr wrap="square" rtlCol="0">
            <a:spAutoFit/>
          </a:bodyPr>
          <a:lstStyle/>
          <a:p>
            <a:r>
              <a:rPr lang="en-US" sz="1400" dirty="0">
                <a:solidFill>
                  <a:srgbClr val="FFC000"/>
                </a:solidFill>
              </a:rPr>
              <a:t>There is a video in every task so if you are struggling with something, you can watch the video to help you. You can pause it whenever you need to as well. </a:t>
            </a:r>
            <a:r>
              <a:rPr lang="en-US" sz="1400" dirty="0">
                <a:solidFill>
                  <a:schemeClr val="bg1"/>
                </a:solidFill>
                <a:highlight>
                  <a:srgbClr val="FFFF00"/>
                </a:highlight>
              </a:rPr>
              <a:t>Video</a:t>
            </a:r>
            <a:endParaRPr lang="en-GB" sz="1400" dirty="0">
              <a:solidFill>
                <a:schemeClr val="bg1"/>
              </a:solidFill>
              <a:highlight>
                <a:srgbClr val="FFFF00"/>
              </a:highlight>
            </a:endParaRPr>
          </a:p>
        </p:txBody>
      </p:sp>
      <p:sp>
        <p:nvSpPr>
          <p:cNvPr id="11" name="TextBox 10">
            <a:extLst>
              <a:ext uri="{FF2B5EF4-FFF2-40B4-BE49-F238E27FC236}">
                <a16:creationId xmlns:a16="http://schemas.microsoft.com/office/drawing/2014/main" id="{245E7334-7787-4B53-87FB-671A53630CC3}"/>
              </a:ext>
            </a:extLst>
          </p:cNvPr>
          <p:cNvSpPr txBox="1"/>
          <p:nvPr/>
        </p:nvSpPr>
        <p:spPr>
          <a:xfrm>
            <a:off x="5845480" y="773667"/>
            <a:ext cx="3342007" cy="738664"/>
          </a:xfrm>
          <a:prstGeom prst="rect">
            <a:avLst/>
          </a:prstGeom>
          <a:noFill/>
          <a:ln w="28575">
            <a:solidFill>
              <a:srgbClr val="0070C0"/>
            </a:solidFill>
          </a:ln>
        </p:spPr>
        <p:txBody>
          <a:bodyPr wrap="square" rtlCol="0">
            <a:spAutoFit/>
          </a:bodyPr>
          <a:lstStyle/>
          <a:p>
            <a:r>
              <a:rPr lang="en-US" sz="1400" dirty="0">
                <a:solidFill>
                  <a:srgbClr val="0070C0"/>
                </a:solidFill>
              </a:rPr>
              <a:t>You can also adjust the volume to loud or quiet depending on how you want it. </a:t>
            </a:r>
            <a:r>
              <a:rPr lang="en-US" sz="1400" dirty="0">
                <a:solidFill>
                  <a:schemeClr val="bg1"/>
                </a:solidFill>
                <a:highlight>
                  <a:srgbClr val="FFFF00"/>
                </a:highlight>
              </a:rPr>
              <a:t>Sound</a:t>
            </a:r>
            <a:endParaRPr lang="en-GB" sz="1400" dirty="0">
              <a:solidFill>
                <a:schemeClr val="bg1"/>
              </a:solidFill>
              <a:highlight>
                <a:srgbClr val="FFFF00"/>
              </a:highlight>
            </a:endParaRPr>
          </a:p>
        </p:txBody>
      </p:sp>
      <p:cxnSp>
        <p:nvCxnSpPr>
          <p:cNvPr id="6" name="Straight Arrow Connector 5">
            <a:extLst>
              <a:ext uri="{FF2B5EF4-FFF2-40B4-BE49-F238E27FC236}">
                <a16:creationId xmlns:a16="http://schemas.microsoft.com/office/drawing/2014/main" id="{14D34B78-F856-4C19-A68A-1565396E86AF}"/>
              </a:ext>
            </a:extLst>
          </p:cNvPr>
          <p:cNvCxnSpPr>
            <a:cxnSpLocks/>
            <a:endCxn id="4" idx="2"/>
          </p:cNvCxnSpPr>
          <p:nvPr/>
        </p:nvCxnSpPr>
        <p:spPr>
          <a:xfrm flipV="1">
            <a:off x="2455101" y="1654166"/>
            <a:ext cx="1235036" cy="3080889"/>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AE48808-EFF3-4A7D-86F4-801998AB827E}"/>
              </a:ext>
            </a:extLst>
          </p:cNvPr>
          <p:cNvCxnSpPr>
            <a:cxnSpLocks/>
            <a:endCxn id="11" idx="2"/>
          </p:cNvCxnSpPr>
          <p:nvPr/>
        </p:nvCxnSpPr>
        <p:spPr>
          <a:xfrm flipV="1">
            <a:off x="5122789" y="1512331"/>
            <a:ext cx="2393695" cy="333486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977942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E44E02-F60D-4546-9C0E-AD34BD7B84F5}"/>
              </a:ext>
            </a:extLst>
          </p:cNvPr>
          <p:cNvSpPr>
            <a:spLocks noGrp="1"/>
          </p:cNvSpPr>
          <p:nvPr>
            <p:ph type="title"/>
          </p:nvPr>
        </p:nvSpPr>
        <p:spPr/>
        <p:txBody>
          <a:bodyPr/>
          <a:lstStyle/>
          <a:p>
            <a:endParaRPr lang="en-GB"/>
          </a:p>
        </p:txBody>
      </p:sp>
      <p:sp>
        <p:nvSpPr>
          <p:cNvPr id="4" name="Content Placeholder 3">
            <a:extLst>
              <a:ext uri="{FF2B5EF4-FFF2-40B4-BE49-F238E27FC236}">
                <a16:creationId xmlns:a16="http://schemas.microsoft.com/office/drawing/2014/main" id="{73CC180B-3273-4D74-BB20-74FF1898868B}"/>
              </a:ext>
            </a:extLst>
          </p:cNvPr>
          <p:cNvSpPr>
            <a:spLocks noGrp="1"/>
          </p:cNvSpPr>
          <p:nvPr>
            <p:ph idx="1"/>
          </p:nvPr>
        </p:nvSpPr>
        <p:spPr/>
        <p:txBody>
          <a:bodyPr/>
          <a:lstStyle/>
          <a:p>
            <a:r>
              <a:rPr lang="en-US" dirty="0"/>
              <a:t>The purpose of Hegarty Maths is to help people with their homework tasks and Maths in general. It does this by using hyperlinks and videos so you can watch them if you are struggling with a task. It is also useful for teachers as they can set tasks for their students to do.</a:t>
            </a:r>
          </a:p>
          <a:p>
            <a:r>
              <a:rPr lang="en-US" dirty="0"/>
              <a:t>The target audience is people that are in education and for teachers. This is because students get homework and Hegarty Maths is a place where you can do homework tasks on. Teachers can set tasks for students to complete.</a:t>
            </a:r>
          </a:p>
          <a:p>
            <a:r>
              <a:rPr lang="en-US" dirty="0"/>
              <a:t>I use Hegarty Maths myself to do homework tasks. My Maths teacher sets topics that we are struggling on so we can get help and practice the topic.</a:t>
            </a:r>
            <a:endParaRPr lang="en-GB" dirty="0"/>
          </a:p>
        </p:txBody>
      </p:sp>
    </p:spTree>
    <p:extLst>
      <p:ext uri="{BB962C8B-B14F-4D97-AF65-F5344CB8AC3E}">
        <p14:creationId xmlns:p14="http://schemas.microsoft.com/office/powerpoint/2010/main" val="3348210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5F59B-6DFF-45E3-A489-C137BD644496}"/>
              </a:ext>
            </a:extLst>
          </p:cNvPr>
          <p:cNvSpPr>
            <a:spLocks noGrp="1"/>
          </p:cNvSpPr>
          <p:nvPr>
            <p:ph type="title"/>
          </p:nvPr>
        </p:nvSpPr>
        <p:spPr/>
        <p:txBody>
          <a:bodyPr/>
          <a:lstStyle/>
          <a:p>
            <a:pPr algn="ctr"/>
            <a:r>
              <a:rPr lang="en-US" dirty="0"/>
              <a:t>Amazon</a:t>
            </a:r>
            <a:endParaRPr lang="en-GB" dirty="0"/>
          </a:p>
        </p:txBody>
      </p:sp>
      <p:sp>
        <p:nvSpPr>
          <p:cNvPr id="4" name="TextBox 3">
            <a:extLst>
              <a:ext uri="{FF2B5EF4-FFF2-40B4-BE49-F238E27FC236}">
                <a16:creationId xmlns:a16="http://schemas.microsoft.com/office/drawing/2014/main" id="{BB4A3564-D954-4C72-90EB-DB5B33634216}"/>
              </a:ext>
            </a:extLst>
          </p:cNvPr>
          <p:cNvSpPr txBox="1"/>
          <p:nvPr/>
        </p:nvSpPr>
        <p:spPr>
          <a:xfrm>
            <a:off x="855208" y="973668"/>
            <a:ext cx="2840849" cy="738664"/>
          </a:xfrm>
          <a:prstGeom prst="rect">
            <a:avLst/>
          </a:prstGeom>
          <a:noFill/>
          <a:ln w="28575">
            <a:solidFill>
              <a:srgbClr val="92D050"/>
            </a:solidFill>
          </a:ln>
        </p:spPr>
        <p:txBody>
          <a:bodyPr wrap="square" rtlCol="0">
            <a:spAutoFit/>
          </a:bodyPr>
          <a:lstStyle/>
          <a:p>
            <a:r>
              <a:rPr lang="en-US" sz="1400" dirty="0">
                <a:solidFill>
                  <a:srgbClr val="92D050"/>
                </a:solidFill>
              </a:rPr>
              <a:t>When you click the Amazon logo, it will take you back to this homepage. </a:t>
            </a:r>
            <a:r>
              <a:rPr lang="en-US" sz="1400" dirty="0">
                <a:highlight>
                  <a:srgbClr val="FFFF00"/>
                </a:highlight>
              </a:rPr>
              <a:t>Hotspot</a:t>
            </a:r>
            <a:endParaRPr lang="en-GB" sz="1400" dirty="0">
              <a:highlight>
                <a:srgbClr val="FFFF00"/>
              </a:highlight>
            </a:endParaRPr>
          </a:p>
        </p:txBody>
      </p:sp>
      <p:cxnSp>
        <p:nvCxnSpPr>
          <p:cNvPr id="6" name="Straight Arrow Connector 5">
            <a:extLst>
              <a:ext uri="{FF2B5EF4-FFF2-40B4-BE49-F238E27FC236}">
                <a16:creationId xmlns:a16="http://schemas.microsoft.com/office/drawing/2014/main" id="{894510E8-AB8B-4BBB-B377-4624FFCC1179}"/>
              </a:ext>
            </a:extLst>
          </p:cNvPr>
          <p:cNvCxnSpPr>
            <a:stCxn id="4" idx="2"/>
          </p:cNvCxnSpPr>
          <p:nvPr/>
        </p:nvCxnSpPr>
        <p:spPr>
          <a:xfrm>
            <a:off x="2275633" y="1712332"/>
            <a:ext cx="166942" cy="780347"/>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A916320-136F-4AA9-AFB0-2AF74E9C7924}"/>
              </a:ext>
            </a:extLst>
          </p:cNvPr>
          <p:cNvCxnSpPr>
            <a:cxnSpLocks/>
          </p:cNvCxnSpPr>
          <p:nvPr/>
        </p:nvCxnSpPr>
        <p:spPr>
          <a:xfrm flipH="1">
            <a:off x="8029185" y="1924889"/>
            <a:ext cx="212941" cy="56779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2A8761F-F460-4909-BEA3-F21A88BDD85C}"/>
              </a:ext>
            </a:extLst>
          </p:cNvPr>
          <p:cNvSpPr txBox="1"/>
          <p:nvPr/>
        </p:nvSpPr>
        <p:spPr>
          <a:xfrm>
            <a:off x="7250885" y="970782"/>
            <a:ext cx="2840849" cy="954107"/>
          </a:xfrm>
          <a:prstGeom prst="rect">
            <a:avLst/>
          </a:prstGeom>
          <a:noFill/>
          <a:ln w="28575">
            <a:solidFill>
              <a:srgbClr val="FF0000"/>
            </a:solidFill>
          </a:ln>
        </p:spPr>
        <p:txBody>
          <a:bodyPr wrap="square" rtlCol="0">
            <a:spAutoFit/>
          </a:bodyPr>
          <a:lstStyle/>
          <a:p>
            <a:r>
              <a:rPr lang="en-US" sz="1400" dirty="0">
                <a:solidFill>
                  <a:srgbClr val="FF0000"/>
                </a:solidFill>
              </a:rPr>
              <a:t>This shows your account details and some wish lists for kids, men and women in a list. </a:t>
            </a:r>
            <a:r>
              <a:rPr lang="en-US" sz="1400" dirty="0">
                <a:highlight>
                  <a:srgbClr val="FFFF00"/>
                </a:highlight>
              </a:rPr>
              <a:t>Drop down</a:t>
            </a:r>
            <a:endParaRPr lang="en-GB" sz="1400" dirty="0">
              <a:highlight>
                <a:srgbClr val="FFFF00"/>
              </a:highlight>
            </a:endParaRPr>
          </a:p>
        </p:txBody>
      </p:sp>
      <p:pic>
        <p:nvPicPr>
          <p:cNvPr id="5" name="Picture 4">
            <a:extLst>
              <a:ext uri="{FF2B5EF4-FFF2-40B4-BE49-F238E27FC236}">
                <a16:creationId xmlns:a16="http://schemas.microsoft.com/office/drawing/2014/main" id="{877149A8-30FA-5958-385D-59920285EA1A}"/>
              </a:ext>
            </a:extLst>
          </p:cNvPr>
          <p:cNvPicPr>
            <a:picLocks noChangeAspect="1"/>
          </p:cNvPicPr>
          <p:nvPr/>
        </p:nvPicPr>
        <p:blipFill rotWithShape="1">
          <a:blip r:embed="rId2"/>
          <a:srcRect t="9661" b="5549"/>
          <a:stretch/>
        </p:blipFill>
        <p:spPr>
          <a:xfrm>
            <a:off x="1741118" y="2492679"/>
            <a:ext cx="8467595" cy="4036607"/>
          </a:xfrm>
          <a:custGeom>
            <a:avLst/>
            <a:gdLst>
              <a:gd name="connsiteX0" fmla="*/ 2503078 w 8467595"/>
              <a:gd name="connsiteY0" fmla="*/ 3022055 h 4036607"/>
              <a:gd name="connsiteX1" fmla="*/ 2503078 w 8467595"/>
              <a:gd name="connsiteY1" fmla="*/ 3815685 h 4036607"/>
              <a:gd name="connsiteX2" fmla="*/ 3874678 w 8467595"/>
              <a:gd name="connsiteY2" fmla="*/ 3815685 h 4036607"/>
              <a:gd name="connsiteX3" fmla="*/ 3874678 w 8467595"/>
              <a:gd name="connsiteY3" fmla="*/ 3022055 h 4036607"/>
              <a:gd name="connsiteX4" fmla="*/ 0 w 8467595"/>
              <a:gd name="connsiteY4" fmla="*/ 0 h 4036607"/>
              <a:gd name="connsiteX5" fmla="*/ 8467595 w 8467595"/>
              <a:gd name="connsiteY5" fmla="*/ 0 h 4036607"/>
              <a:gd name="connsiteX6" fmla="*/ 8467595 w 8467595"/>
              <a:gd name="connsiteY6" fmla="*/ 4036607 h 4036607"/>
              <a:gd name="connsiteX7" fmla="*/ 0 w 8467595"/>
              <a:gd name="connsiteY7" fmla="*/ 4036607 h 403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67595" h="4036607">
                <a:moveTo>
                  <a:pt x="2503078" y="3022055"/>
                </a:moveTo>
                <a:lnTo>
                  <a:pt x="2503078" y="3815685"/>
                </a:lnTo>
                <a:lnTo>
                  <a:pt x="3874678" y="3815685"/>
                </a:lnTo>
                <a:lnTo>
                  <a:pt x="3874678" y="3022055"/>
                </a:lnTo>
                <a:close/>
                <a:moveTo>
                  <a:pt x="0" y="0"/>
                </a:moveTo>
                <a:lnTo>
                  <a:pt x="8467595" y="0"/>
                </a:lnTo>
                <a:lnTo>
                  <a:pt x="8467595" y="4036607"/>
                </a:lnTo>
                <a:lnTo>
                  <a:pt x="0" y="4036607"/>
                </a:lnTo>
                <a:close/>
              </a:path>
            </a:pathLst>
          </a:custGeom>
        </p:spPr>
      </p:pic>
      <p:sp>
        <p:nvSpPr>
          <p:cNvPr id="12" name="TextBox 11">
            <a:extLst>
              <a:ext uri="{FF2B5EF4-FFF2-40B4-BE49-F238E27FC236}">
                <a16:creationId xmlns:a16="http://schemas.microsoft.com/office/drawing/2014/main" id="{ECCDF83B-5E14-4FE9-B68A-2475FE14E899}"/>
              </a:ext>
            </a:extLst>
          </p:cNvPr>
          <p:cNvSpPr txBox="1"/>
          <p:nvPr/>
        </p:nvSpPr>
        <p:spPr>
          <a:xfrm>
            <a:off x="1" y="4191561"/>
            <a:ext cx="1891430" cy="1815882"/>
          </a:xfrm>
          <a:prstGeom prst="rect">
            <a:avLst/>
          </a:prstGeom>
          <a:noFill/>
          <a:ln w="28575">
            <a:solidFill>
              <a:schemeClr val="tx1"/>
            </a:solidFill>
          </a:ln>
        </p:spPr>
        <p:txBody>
          <a:bodyPr wrap="square" rtlCol="0">
            <a:spAutoFit/>
          </a:bodyPr>
          <a:lstStyle/>
          <a:p>
            <a:r>
              <a:rPr lang="en-US" sz="1400" dirty="0"/>
              <a:t>When you hover the mouse over a link then a square will appear around it to inform you that you are looking at that option. </a:t>
            </a:r>
            <a:r>
              <a:rPr lang="en-US" sz="1400" dirty="0">
                <a:highlight>
                  <a:srgbClr val="FFFF00"/>
                </a:highlight>
              </a:rPr>
              <a:t>Rollover. Hyperlink</a:t>
            </a:r>
            <a:endParaRPr lang="en-GB" sz="1400" dirty="0">
              <a:highlight>
                <a:srgbClr val="FFFF00"/>
              </a:highlight>
            </a:endParaRPr>
          </a:p>
        </p:txBody>
      </p:sp>
      <p:cxnSp>
        <p:nvCxnSpPr>
          <p:cNvPr id="13" name="Straight Arrow Connector 12">
            <a:extLst>
              <a:ext uri="{FF2B5EF4-FFF2-40B4-BE49-F238E27FC236}">
                <a16:creationId xmlns:a16="http://schemas.microsoft.com/office/drawing/2014/main" id="{2E4DE18F-F3FB-4BDB-B215-A0A0FE3AF566}"/>
              </a:ext>
            </a:extLst>
          </p:cNvPr>
          <p:cNvCxnSpPr>
            <a:cxnSpLocks/>
            <a:stCxn id="12" idx="3"/>
          </p:cNvCxnSpPr>
          <p:nvPr/>
        </p:nvCxnSpPr>
        <p:spPr>
          <a:xfrm flipV="1">
            <a:off x="1891431" y="3080486"/>
            <a:ext cx="2582449" cy="2019016"/>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1831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9" name="Rectangle 8">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 name="Rectangle 11">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16" name="Rectangle 15">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3" name="Picture 2">
            <a:extLst>
              <a:ext uri="{FF2B5EF4-FFF2-40B4-BE49-F238E27FC236}">
                <a16:creationId xmlns:a16="http://schemas.microsoft.com/office/drawing/2014/main" id="{96FA14C3-CC76-46A5-B95B-7584BBCCE47B}"/>
              </a:ext>
            </a:extLst>
          </p:cNvPr>
          <p:cNvPicPr>
            <a:picLocks noChangeAspect="1"/>
          </p:cNvPicPr>
          <p:nvPr/>
        </p:nvPicPr>
        <p:blipFill rotWithShape="1">
          <a:blip r:embed="rId3"/>
          <a:srcRect t="9211" b="4818"/>
          <a:stretch/>
        </p:blipFill>
        <p:spPr>
          <a:xfrm>
            <a:off x="0" y="0"/>
            <a:ext cx="6230489" cy="3012982"/>
          </a:xfrm>
          <a:prstGeom prst="roundRect">
            <a:avLst>
              <a:gd name="adj" fmla="val 1858"/>
            </a:avLst>
          </a:prstGeom>
          <a:effectLst>
            <a:outerShdw blurRad="50800" dist="50800" dir="5400000" algn="tl" rotWithShape="0">
              <a:srgbClr val="000000">
                <a:alpha val="43000"/>
              </a:srgbClr>
            </a:outerShdw>
          </a:effectLst>
        </p:spPr>
      </p:pic>
      <p:sp>
        <p:nvSpPr>
          <p:cNvPr id="5" name="TextBox 4">
            <a:extLst>
              <a:ext uri="{FF2B5EF4-FFF2-40B4-BE49-F238E27FC236}">
                <a16:creationId xmlns:a16="http://schemas.microsoft.com/office/drawing/2014/main" id="{D26388E8-EF30-45CD-A9CD-F137BF0A0D92}"/>
              </a:ext>
            </a:extLst>
          </p:cNvPr>
          <p:cNvSpPr txBox="1"/>
          <p:nvPr/>
        </p:nvSpPr>
        <p:spPr>
          <a:xfrm>
            <a:off x="7382006" y="1562978"/>
            <a:ext cx="3206663" cy="1815882"/>
          </a:xfrm>
          <a:prstGeom prst="rect">
            <a:avLst/>
          </a:prstGeom>
          <a:noFill/>
          <a:ln w="28575">
            <a:solidFill>
              <a:schemeClr val="tx1"/>
            </a:solidFill>
          </a:ln>
        </p:spPr>
        <p:txBody>
          <a:bodyPr wrap="square" rtlCol="0">
            <a:spAutoFit/>
          </a:bodyPr>
          <a:lstStyle/>
          <a:p>
            <a:r>
              <a:rPr lang="en-US" sz="1400" dirty="0"/>
              <a:t>When you click on a product, you can zoom in and out of the product to see it in more detail. Hover the mouse over the product and you can see a zoomed in version of the product. This will allow you to see it in more detail. </a:t>
            </a:r>
            <a:r>
              <a:rPr lang="en-US" sz="1400" dirty="0">
                <a:solidFill>
                  <a:schemeClr val="bg1"/>
                </a:solidFill>
                <a:highlight>
                  <a:srgbClr val="FFFF00"/>
                </a:highlight>
              </a:rPr>
              <a:t>Zoom in and out features. Rollover</a:t>
            </a:r>
            <a:endParaRPr lang="en-GB" sz="1400" dirty="0">
              <a:solidFill>
                <a:schemeClr val="bg1"/>
              </a:solidFill>
              <a:highlight>
                <a:srgbClr val="FFFF00"/>
              </a:highlight>
            </a:endParaRPr>
          </a:p>
        </p:txBody>
      </p:sp>
      <p:pic>
        <p:nvPicPr>
          <p:cNvPr id="13" name="Picture 12">
            <a:extLst>
              <a:ext uri="{FF2B5EF4-FFF2-40B4-BE49-F238E27FC236}">
                <a16:creationId xmlns:a16="http://schemas.microsoft.com/office/drawing/2014/main" id="{76BAA957-897D-43D9-8BF7-3AEE145A00A9}"/>
              </a:ext>
            </a:extLst>
          </p:cNvPr>
          <p:cNvPicPr>
            <a:picLocks noChangeAspect="1"/>
          </p:cNvPicPr>
          <p:nvPr/>
        </p:nvPicPr>
        <p:blipFill rotWithShape="1">
          <a:blip r:embed="rId4"/>
          <a:srcRect t="11092" b="5579"/>
          <a:stretch/>
        </p:blipFill>
        <p:spPr>
          <a:xfrm>
            <a:off x="5429773" y="3607496"/>
            <a:ext cx="6762228" cy="3168057"/>
          </a:xfrm>
          <a:prstGeom prst="rect">
            <a:avLst/>
          </a:prstGeom>
        </p:spPr>
      </p:pic>
      <p:cxnSp>
        <p:nvCxnSpPr>
          <p:cNvPr id="7" name="Straight Arrow Connector 6">
            <a:extLst>
              <a:ext uri="{FF2B5EF4-FFF2-40B4-BE49-F238E27FC236}">
                <a16:creationId xmlns:a16="http://schemas.microsoft.com/office/drawing/2014/main" id="{AE61F19C-04DB-4515-AF1A-7A3528EAD1F5}"/>
              </a:ext>
            </a:extLst>
          </p:cNvPr>
          <p:cNvCxnSpPr>
            <a:cxnSpLocks/>
            <a:stCxn id="5" idx="2"/>
          </p:cNvCxnSpPr>
          <p:nvPr/>
        </p:nvCxnSpPr>
        <p:spPr>
          <a:xfrm>
            <a:off x="8985338" y="3378860"/>
            <a:ext cx="810015" cy="13459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2B32110-903E-4A2B-9618-957B52CE9BD3}"/>
              </a:ext>
            </a:extLst>
          </p:cNvPr>
          <p:cNvSpPr txBox="1"/>
          <p:nvPr/>
        </p:nvSpPr>
        <p:spPr>
          <a:xfrm>
            <a:off x="735774" y="3845019"/>
            <a:ext cx="3206663" cy="1169551"/>
          </a:xfrm>
          <a:prstGeom prst="rect">
            <a:avLst/>
          </a:prstGeom>
          <a:noFill/>
          <a:ln w="28575">
            <a:solidFill>
              <a:srgbClr val="FFFF00"/>
            </a:solidFill>
          </a:ln>
        </p:spPr>
        <p:txBody>
          <a:bodyPr wrap="square" rtlCol="0">
            <a:spAutoFit/>
          </a:bodyPr>
          <a:lstStyle/>
          <a:p>
            <a:r>
              <a:rPr lang="en-US" sz="1400" dirty="0">
                <a:solidFill>
                  <a:srgbClr val="FFFF00"/>
                </a:solidFill>
              </a:rPr>
              <a:t>There is a drop down when you click on ‘Any Department’ and there will be lots of options where you can browse products. </a:t>
            </a:r>
            <a:r>
              <a:rPr lang="en-US" sz="1400" dirty="0">
                <a:solidFill>
                  <a:schemeClr val="bg1"/>
                </a:solidFill>
                <a:highlight>
                  <a:srgbClr val="FFFF00"/>
                </a:highlight>
              </a:rPr>
              <a:t>Dropdown</a:t>
            </a:r>
            <a:endParaRPr lang="en-GB" sz="1400" dirty="0">
              <a:solidFill>
                <a:schemeClr val="bg1"/>
              </a:solidFill>
              <a:highlight>
                <a:srgbClr val="FFFF00"/>
              </a:highlight>
            </a:endParaRPr>
          </a:p>
        </p:txBody>
      </p:sp>
      <p:cxnSp>
        <p:nvCxnSpPr>
          <p:cNvPr id="24" name="Straight Arrow Connector 23">
            <a:extLst>
              <a:ext uri="{FF2B5EF4-FFF2-40B4-BE49-F238E27FC236}">
                <a16:creationId xmlns:a16="http://schemas.microsoft.com/office/drawing/2014/main" id="{746B09CA-0831-45CB-ABE9-8F9FADB87C42}"/>
              </a:ext>
            </a:extLst>
          </p:cNvPr>
          <p:cNvCxnSpPr>
            <a:stCxn id="22" idx="0"/>
          </p:cNvCxnSpPr>
          <p:nvPr/>
        </p:nvCxnSpPr>
        <p:spPr>
          <a:xfrm flipH="1" flipV="1">
            <a:off x="618864" y="1166037"/>
            <a:ext cx="1720242" cy="2678982"/>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36082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DC2F09-67FC-43D4-83EF-0381B9AAD596}"/>
              </a:ext>
            </a:extLst>
          </p:cNvPr>
          <p:cNvSpPr>
            <a:spLocks noGrp="1"/>
          </p:cNvSpPr>
          <p:nvPr>
            <p:ph type="title"/>
          </p:nvPr>
        </p:nvSpPr>
        <p:spPr/>
        <p:txBody>
          <a:bodyPr/>
          <a:lstStyle/>
          <a:p>
            <a:endParaRPr lang="en-GB"/>
          </a:p>
        </p:txBody>
      </p:sp>
      <p:sp>
        <p:nvSpPr>
          <p:cNvPr id="4" name="Content Placeholder 3">
            <a:extLst>
              <a:ext uri="{FF2B5EF4-FFF2-40B4-BE49-F238E27FC236}">
                <a16:creationId xmlns:a16="http://schemas.microsoft.com/office/drawing/2014/main" id="{2592283F-068E-4F12-BDCE-AC74426B00E0}"/>
              </a:ext>
            </a:extLst>
          </p:cNvPr>
          <p:cNvSpPr>
            <a:spLocks noGrp="1"/>
          </p:cNvSpPr>
          <p:nvPr>
            <p:ph idx="1"/>
          </p:nvPr>
        </p:nvSpPr>
        <p:spPr/>
        <p:txBody>
          <a:bodyPr/>
          <a:lstStyle/>
          <a:p>
            <a:r>
              <a:rPr lang="en-US" dirty="0"/>
              <a:t>The purpose of Amazon is to sell products at the lowest possible price as it is a company.</a:t>
            </a:r>
          </a:p>
          <a:p>
            <a:r>
              <a:rPr lang="en-GB" dirty="0"/>
              <a:t>The target audience is pretty much anyone as kids can browse toys for themselves, teenagers can look for headphones or watches and adults can look for toiletries and gifts such as watches. They also sell electronics which is suitable for every age.</a:t>
            </a:r>
          </a:p>
          <a:p>
            <a:r>
              <a:rPr lang="en-GB" dirty="0"/>
              <a:t>I use Amazon to search for anything that me or my family wants to buy such as gifts, toys and headphones.</a:t>
            </a:r>
          </a:p>
        </p:txBody>
      </p:sp>
    </p:spTree>
    <p:extLst>
      <p:ext uri="{BB962C8B-B14F-4D97-AF65-F5344CB8AC3E}">
        <p14:creationId xmlns:p14="http://schemas.microsoft.com/office/powerpoint/2010/main" val="4176980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A8F6B-EBF0-46F2-A73B-5CC647291DEE}"/>
              </a:ext>
            </a:extLst>
          </p:cNvPr>
          <p:cNvSpPr>
            <a:spLocks noGrp="1"/>
          </p:cNvSpPr>
          <p:nvPr>
            <p:ph type="title"/>
          </p:nvPr>
        </p:nvSpPr>
        <p:spPr/>
        <p:txBody>
          <a:bodyPr/>
          <a:lstStyle/>
          <a:p>
            <a:pPr algn="ctr"/>
            <a:r>
              <a:rPr lang="en-US" dirty="0"/>
              <a:t>National Media Museum</a:t>
            </a:r>
            <a:endParaRPr lang="en-GB" dirty="0"/>
          </a:p>
        </p:txBody>
      </p:sp>
      <p:pic>
        <p:nvPicPr>
          <p:cNvPr id="3" name="Picture 2">
            <a:extLst>
              <a:ext uri="{FF2B5EF4-FFF2-40B4-BE49-F238E27FC236}">
                <a16:creationId xmlns:a16="http://schemas.microsoft.com/office/drawing/2014/main" id="{32C47227-A676-4716-BAF3-1A7C95F4F392}"/>
              </a:ext>
            </a:extLst>
          </p:cNvPr>
          <p:cNvPicPr>
            <a:picLocks noChangeAspect="1"/>
          </p:cNvPicPr>
          <p:nvPr/>
        </p:nvPicPr>
        <p:blipFill rotWithShape="1">
          <a:blip r:embed="rId2"/>
          <a:srcRect t="9844" b="5549"/>
          <a:stretch/>
        </p:blipFill>
        <p:spPr>
          <a:xfrm>
            <a:off x="1884924" y="2693095"/>
            <a:ext cx="8031443" cy="3820437"/>
          </a:xfrm>
          <a:prstGeom prst="rect">
            <a:avLst/>
          </a:prstGeom>
        </p:spPr>
      </p:pic>
      <p:sp>
        <p:nvSpPr>
          <p:cNvPr id="4" name="TextBox 3">
            <a:extLst>
              <a:ext uri="{FF2B5EF4-FFF2-40B4-BE49-F238E27FC236}">
                <a16:creationId xmlns:a16="http://schemas.microsoft.com/office/drawing/2014/main" id="{CBB7C5FC-B231-4075-AAD1-7AEFE06CA41D}"/>
              </a:ext>
            </a:extLst>
          </p:cNvPr>
          <p:cNvSpPr txBox="1"/>
          <p:nvPr/>
        </p:nvSpPr>
        <p:spPr>
          <a:xfrm>
            <a:off x="27611" y="2693095"/>
            <a:ext cx="1738559" cy="1815882"/>
          </a:xfrm>
          <a:prstGeom prst="rect">
            <a:avLst/>
          </a:prstGeom>
          <a:noFill/>
          <a:ln w="28575">
            <a:solidFill>
              <a:srgbClr val="FFC000"/>
            </a:solidFill>
          </a:ln>
        </p:spPr>
        <p:txBody>
          <a:bodyPr wrap="square" rtlCol="0">
            <a:spAutoFit/>
          </a:bodyPr>
          <a:lstStyle/>
          <a:p>
            <a:r>
              <a:rPr lang="en-US" sz="1400" dirty="0">
                <a:solidFill>
                  <a:srgbClr val="FFC000"/>
                </a:solidFill>
              </a:rPr>
              <a:t>When you first load up the website there is a animation as the words at the middle come together. </a:t>
            </a:r>
            <a:r>
              <a:rPr lang="en-US" sz="1400" dirty="0">
                <a:highlight>
                  <a:srgbClr val="FFFF00"/>
                </a:highlight>
              </a:rPr>
              <a:t>Animation</a:t>
            </a:r>
            <a:endParaRPr lang="en-GB" sz="1400" dirty="0">
              <a:highlight>
                <a:srgbClr val="FFFF00"/>
              </a:highlight>
            </a:endParaRPr>
          </a:p>
        </p:txBody>
      </p:sp>
      <p:cxnSp>
        <p:nvCxnSpPr>
          <p:cNvPr id="6" name="Straight Arrow Connector 5">
            <a:extLst>
              <a:ext uri="{FF2B5EF4-FFF2-40B4-BE49-F238E27FC236}">
                <a16:creationId xmlns:a16="http://schemas.microsoft.com/office/drawing/2014/main" id="{E2C09D07-0116-4D69-932C-76DBDB14F3E7}"/>
              </a:ext>
            </a:extLst>
          </p:cNvPr>
          <p:cNvCxnSpPr>
            <a:stCxn id="4" idx="3"/>
          </p:cNvCxnSpPr>
          <p:nvPr/>
        </p:nvCxnSpPr>
        <p:spPr>
          <a:xfrm>
            <a:off x="1766170" y="3601036"/>
            <a:ext cx="1177446" cy="907941"/>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F27C2B0-53BA-44F7-8441-DDE279E7A45B}"/>
              </a:ext>
            </a:extLst>
          </p:cNvPr>
          <p:cNvCxnSpPr>
            <a:cxnSpLocks/>
          </p:cNvCxnSpPr>
          <p:nvPr/>
        </p:nvCxnSpPr>
        <p:spPr>
          <a:xfrm flipV="1">
            <a:off x="1766170" y="5975410"/>
            <a:ext cx="1430054" cy="137291"/>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ACBF5F7-4AC4-4A6C-B580-AEA6775FF9D6}"/>
              </a:ext>
            </a:extLst>
          </p:cNvPr>
          <p:cNvSpPr txBox="1"/>
          <p:nvPr/>
        </p:nvSpPr>
        <p:spPr>
          <a:xfrm>
            <a:off x="27611" y="4697650"/>
            <a:ext cx="1738559" cy="1600438"/>
          </a:xfrm>
          <a:prstGeom prst="rect">
            <a:avLst/>
          </a:prstGeom>
          <a:noFill/>
          <a:ln w="28575">
            <a:solidFill>
              <a:srgbClr val="FFC000"/>
            </a:solidFill>
          </a:ln>
        </p:spPr>
        <p:txBody>
          <a:bodyPr wrap="square" rtlCol="0">
            <a:spAutoFit/>
          </a:bodyPr>
          <a:lstStyle/>
          <a:p>
            <a:r>
              <a:rPr lang="en-US" sz="1400" dirty="0">
                <a:solidFill>
                  <a:srgbClr val="FFC000"/>
                </a:solidFill>
              </a:rPr>
              <a:t>If you want to learn more about the film programme then you can click the link to learn more. </a:t>
            </a:r>
            <a:r>
              <a:rPr lang="en-US" sz="1400" dirty="0">
                <a:highlight>
                  <a:srgbClr val="FFFF00"/>
                </a:highlight>
              </a:rPr>
              <a:t>Hyperlink</a:t>
            </a:r>
            <a:endParaRPr lang="en-GB" sz="1400" dirty="0">
              <a:highlight>
                <a:srgbClr val="FFFF00"/>
              </a:highlight>
            </a:endParaRPr>
          </a:p>
        </p:txBody>
      </p:sp>
      <p:sp>
        <p:nvSpPr>
          <p:cNvPr id="11" name="TextBox 10">
            <a:extLst>
              <a:ext uri="{FF2B5EF4-FFF2-40B4-BE49-F238E27FC236}">
                <a16:creationId xmlns:a16="http://schemas.microsoft.com/office/drawing/2014/main" id="{A5CDAA90-C56A-42FC-BB2E-128021EE3F2C}"/>
              </a:ext>
            </a:extLst>
          </p:cNvPr>
          <p:cNvSpPr txBox="1"/>
          <p:nvPr/>
        </p:nvSpPr>
        <p:spPr>
          <a:xfrm>
            <a:off x="6863478" y="1695302"/>
            <a:ext cx="3280760" cy="1169551"/>
          </a:xfrm>
          <a:prstGeom prst="rect">
            <a:avLst/>
          </a:prstGeom>
          <a:noFill/>
          <a:ln w="28575">
            <a:solidFill>
              <a:srgbClr val="FFC000"/>
            </a:solidFill>
          </a:ln>
        </p:spPr>
        <p:txBody>
          <a:bodyPr wrap="square" rtlCol="0">
            <a:spAutoFit/>
          </a:bodyPr>
          <a:lstStyle/>
          <a:p>
            <a:r>
              <a:rPr lang="en-US" sz="1400" dirty="0">
                <a:solidFill>
                  <a:srgbClr val="FFC000"/>
                </a:solidFill>
              </a:rPr>
              <a:t>When you hover the mouse on one of the subheadings then a line appears underneath it to show you that you have selected the option. </a:t>
            </a:r>
            <a:r>
              <a:rPr lang="en-US" sz="1400" dirty="0">
                <a:highlight>
                  <a:srgbClr val="FFFF00"/>
                </a:highlight>
              </a:rPr>
              <a:t>Rollover</a:t>
            </a:r>
            <a:endParaRPr lang="en-GB" sz="1400" dirty="0">
              <a:highlight>
                <a:srgbClr val="FFFF00"/>
              </a:highlight>
            </a:endParaRPr>
          </a:p>
        </p:txBody>
      </p:sp>
      <p:cxnSp>
        <p:nvCxnSpPr>
          <p:cNvPr id="12" name="Straight Arrow Connector 11">
            <a:extLst>
              <a:ext uri="{FF2B5EF4-FFF2-40B4-BE49-F238E27FC236}">
                <a16:creationId xmlns:a16="http://schemas.microsoft.com/office/drawing/2014/main" id="{1595E0FA-B39C-410C-BBA4-29FAFC0BEA5B}"/>
              </a:ext>
            </a:extLst>
          </p:cNvPr>
          <p:cNvCxnSpPr>
            <a:cxnSpLocks/>
            <a:stCxn id="11" idx="1"/>
          </p:cNvCxnSpPr>
          <p:nvPr/>
        </p:nvCxnSpPr>
        <p:spPr>
          <a:xfrm flipH="1">
            <a:off x="5200390" y="2280078"/>
            <a:ext cx="1663088" cy="677759"/>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E52A2CB-52F0-4874-837B-224C1F2FED09}"/>
              </a:ext>
            </a:extLst>
          </p:cNvPr>
          <p:cNvSpPr txBox="1"/>
          <p:nvPr/>
        </p:nvSpPr>
        <p:spPr>
          <a:xfrm>
            <a:off x="537074" y="816289"/>
            <a:ext cx="1738559" cy="1169551"/>
          </a:xfrm>
          <a:prstGeom prst="rect">
            <a:avLst/>
          </a:prstGeom>
          <a:noFill/>
          <a:ln w="28575">
            <a:solidFill>
              <a:srgbClr val="FFC000"/>
            </a:solidFill>
          </a:ln>
        </p:spPr>
        <p:txBody>
          <a:bodyPr wrap="square" rtlCol="0">
            <a:spAutoFit/>
          </a:bodyPr>
          <a:lstStyle/>
          <a:p>
            <a:r>
              <a:rPr lang="en-US" sz="1400" dirty="0">
                <a:solidFill>
                  <a:srgbClr val="FFC000"/>
                </a:solidFill>
              </a:rPr>
              <a:t>If you want to go back to the homepage then you can click the logo. </a:t>
            </a:r>
            <a:r>
              <a:rPr lang="en-US" sz="1400" dirty="0">
                <a:highlight>
                  <a:srgbClr val="FFFF00"/>
                </a:highlight>
              </a:rPr>
              <a:t>Hotspot</a:t>
            </a:r>
            <a:endParaRPr lang="en-GB" sz="1400" dirty="0">
              <a:highlight>
                <a:srgbClr val="FFFF00"/>
              </a:highlight>
            </a:endParaRPr>
          </a:p>
        </p:txBody>
      </p:sp>
      <p:cxnSp>
        <p:nvCxnSpPr>
          <p:cNvPr id="15" name="Straight Arrow Connector 14">
            <a:extLst>
              <a:ext uri="{FF2B5EF4-FFF2-40B4-BE49-F238E27FC236}">
                <a16:creationId xmlns:a16="http://schemas.microsoft.com/office/drawing/2014/main" id="{586726C5-02BD-40AB-B1B1-09E064251DFB}"/>
              </a:ext>
            </a:extLst>
          </p:cNvPr>
          <p:cNvCxnSpPr>
            <a:cxnSpLocks/>
          </p:cNvCxnSpPr>
          <p:nvPr/>
        </p:nvCxnSpPr>
        <p:spPr>
          <a:xfrm>
            <a:off x="1766170" y="2055206"/>
            <a:ext cx="817629" cy="73467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1406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9" name="Rectangle 8">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 name="Rectangle 11">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4"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16" name="Rectangle 15">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3" name="Picture 2">
            <a:extLst>
              <a:ext uri="{FF2B5EF4-FFF2-40B4-BE49-F238E27FC236}">
                <a16:creationId xmlns:a16="http://schemas.microsoft.com/office/drawing/2014/main" id="{B6690C76-0298-4DB7-B518-06729C4903C4}"/>
              </a:ext>
            </a:extLst>
          </p:cNvPr>
          <p:cNvPicPr>
            <a:picLocks noChangeAspect="1"/>
          </p:cNvPicPr>
          <p:nvPr/>
        </p:nvPicPr>
        <p:blipFill rotWithShape="1">
          <a:blip r:embed="rId3"/>
          <a:srcRect t="5394" b="5574"/>
          <a:stretch/>
        </p:blipFill>
        <p:spPr>
          <a:xfrm>
            <a:off x="1884834" y="963347"/>
            <a:ext cx="7923045" cy="3967853"/>
          </a:xfrm>
          <a:prstGeom prst="roundRect">
            <a:avLst>
              <a:gd name="adj" fmla="val 1858"/>
            </a:avLst>
          </a:prstGeom>
          <a:effectLst>
            <a:outerShdw blurRad="50800" dist="50800" dir="5400000" algn="tl" rotWithShape="0">
              <a:srgbClr val="000000">
                <a:alpha val="43000"/>
              </a:srgbClr>
            </a:outerShdw>
          </a:effectLst>
        </p:spPr>
      </p:pic>
      <p:sp>
        <p:nvSpPr>
          <p:cNvPr id="4" name="TextBox 3">
            <a:extLst>
              <a:ext uri="{FF2B5EF4-FFF2-40B4-BE49-F238E27FC236}">
                <a16:creationId xmlns:a16="http://schemas.microsoft.com/office/drawing/2014/main" id="{B1CF4E73-D455-449D-AFBD-C082B11F0BA6}"/>
              </a:ext>
            </a:extLst>
          </p:cNvPr>
          <p:cNvSpPr txBox="1"/>
          <p:nvPr/>
        </p:nvSpPr>
        <p:spPr>
          <a:xfrm>
            <a:off x="1377863" y="5395958"/>
            <a:ext cx="4033381" cy="738664"/>
          </a:xfrm>
          <a:prstGeom prst="rect">
            <a:avLst/>
          </a:prstGeom>
          <a:noFill/>
          <a:ln>
            <a:solidFill>
              <a:srgbClr val="00B0F0"/>
            </a:solidFill>
          </a:ln>
        </p:spPr>
        <p:txBody>
          <a:bodyPr wrap="square" rtlCol="0">
            <a:spAutoFit/>
          </a:bodyPr>
          <a:lstStyle/>
          <a:p>
            <a:r>
              <a:rPr lang="en-US" sz="1400" dirty="0">
                <a:solidFill>
                  <a:srgbClr val="00B0F0"/>
                </a:solidFill>
              </a:rPr>
              <a:t>There is a video to watch to learn more information about the museum. It also has sound that you can adjust. </a:t>
            </a:r>
            <a:r>
              <a:rPr lang="en-US" sz="1400" dirty="0">
                <a:solidFill>
                  <a:schemeClr val="bg1"/>
                </a:solidFill>
                <a:highlight>
                  <a:srgbClr val="FFFF00"/>
                </a:highlight>
              </a:rPr>
              <a:t>Sound. Video</a:t>
            </a:r>
            <a:endParaRPr lang="en-GB" sz="1400" dirty="0">
              <a:solidFill>
                <a:schemeClr val="bg1"/>
              </a:solidFill>
              <a:highlight>
                <a:srgbClr val="FFFF00"/>
              </a:highlight>
            </a:endParaRPr>
          </a:p>
        </p:txBody>
      </p:sp>
      <p:cxnSp>
        <p:nvCxnSpPr>
          <p:cNvPr id="6" name="Straight Arrow Connector 5">
            <a:extLst>
              <a:ext uri="{FF2B5EF4-FFF2-40B4-BE49-F238E27FC236}">
                <a16:creationId xmlns:a16="http://schemas.microsoft.com/office/drawing/2014/main" id="{CAAB2E18-48DC-4F54-9AA2-B17F3538BC0F}"/>
              </a:ext>
            </a:extLst>
          </p:cNvPr>
          <p:cNvCxnSpPr>
            <a:cxnSpLocks/>
            <a:stCxn id="4" idx="0"/>
          </p:cNvCxnSpPr>
          <p:nvPr/>
        </p:nvCxnSpPr>
        <p:spPr>
          <a:xfrm flipV="1">
            <a:off x="3394554" y="3429000"/>
            <a:ext cx="989556" cy="1966958"/>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2F82E55-31C3-477A-A04F-5462E31069FD}"/>
              </a:ext>
            </a:extLst>
          </p:cNvPr>
          <p:cNvCxnSpPr>
            <a:cxnSpLocks/>
            <a:stCxn id="4" idx="0"/>
          </p:cNvCxnSpPr>
          <p:nvPr/>
        </p:nvCxnSpPr>
        <p:spPr>
          <a:xfrm flipH="1" flipV="1">
            <a:off x="2945704" y="4088268"/>
            <a:ext cx="448850" cy="130769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2731450"/>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otalTime>103</TotalTime>
  <Words>1318</Words>
  <Application>Microsoft Office PowerPoint</Application>
  <PresentationFormat>Widescreen</PresentationFormat>
  <Paragraphs>48</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Century Gothic</vt:lpstr>
      <vt:lpstr>Wingdings 3</vt:lpstr>
      <vt:lpstr>Ion Boardroom</vt:lpstr>
      <vt:lpstr>Investigating Multimedia products</vt:lpstr>
      <vt:lpstr>HegartyMaths</vt:lpstr>
      <vt:lpstr>PowerPoint Presentation</vt:lpstr>
      <vt:lpstr>PowerPoint Presentation</vt:lpstr>
      <vt:lpstr>Amazon</vt:lpstr>
      <vt:lpstr>PowerPoint Presentation</vt:lpstr>
      <vt:lpstr>PowerPoint Presentation</vt:lpstr>
      <vt:lpstr>National Media Museum</vt:lpstr>
      <vt:lpstr>PowerPoint Presentation</vt:lpstr>
      <vt:lpstr>PowerPoint Presentation</vt:lpstr>
      <vt:lpstr>Mini Motor Racing WRT by MobyGames</vt:lpstr>
      <vt:lpstr>PowerPoint Presentation</vt:lpstr>
      <vt:lpstr>PowerPoint Presentation</vt:lpstr>
      <vt:lpstr>YouTube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Investigating Multimedia products</dc:title>
  <dc:creator>Hayyan Rashid</dc:creator>
  <cp:lastModifiedBy>Hayyan Rashid</cp:lastModifiedBy>
  <cp:revision>3</cp:revision>
  <dcterms:created xsi:type="dcterms:W3CDTF">2019-11-21T20:10:31Z</dcterms:created>
  <dcterms:modified xsi:type="dcterms:W3CDTF">2022-11-20T20:59:13Z</dcterms:modified>
</cp:coreProperties>
</file>